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7.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62" r:id="rId1"/>
    <p:sldMasterId id="2147484076" r:id="rId2"/>
    <p:sldMasterId id="2147484084" r:id="rId3"/>
    <p:sldMasterId id="2147484087" r:id="rId4"/>
    <p:sldMasterId id="2147484089" r:id="rId5"/>
    <p:sldMasterId id="2147484096" r:id="rId6"/>
    <p:sldMasterId id="2147484119" r:id="rId7"/>
    <p:sldMasterId id="2147484140" r:id="rId8"/>
    <p:sldMasterId id="2147484152" r:id="rId9"/>
  </p:sldMasterIdLst>
  <p:notesMasterIdLst>
    <p:notesMasterId r:id="rId95"/>
  </p:notesMasterIdLst>
  <p:handoutMasterIdLst>
    <p:handoutMasterId r:id="rId96"/>
  </p:handoutMasterIdLst>
  <p:sldIdLst>
    <p:sldId id="1242" r:id="rId10"/>
    <p:sldId id="1379" r:id="rId11"/>
    <p:sldId id="589" r:id="rId12"/>
    <p:sldId id="257" r:id="rId13"/>
    <p:sldId id="275" r:id="rId14"/>
    <p:sldId id="276" r:id="rId15"/>
    <p:sldId id="277" r:id="rId16"/>
    <p:sldId id="278" r:id="rId17"/>
    <p:sldId id="279" r:id="rId18"/>
    <p:sldId id="280" r:id="rId19"/>
    <p:sldId id="281" r:id="rId20"/>
    <p:sldId id="282" r:id="rId21"/>
    <p:sldId id="283" r:id="rId22"/>
    <p:sldId id="284" r:id="rId23"/>
    <p:sldId id="285" r:id="rId24"/>
    <p:sldId id="551" r:id="rId25"/>
    <p:sldId id="286" r:id="rId26"/>
    <p:sldId id="287" r:id="rId27"/>
    <p:sldId id="311" r:id="rId28"/>
    <p:sldId id="558" r:id="rId29"/>
    <p:sldId id="289" r:id="rId30"/>
    <p:sldId id="290" r:id="rId31"/>
    <p:sldId id="340" r:id="rId32"/>
    <p:sldId id="572" r:id="rId33"/>
    <p:sldId id="590" r:id="rId34"/>
    <p:sldId id="598" r:id="rId35"/>
    <p:sldId id="297" r:id="rId36"/>
    <p:sldId id="298" r:id="rId37"/>
    <p:sldId id="566" r:id="rId38"/>
    <p:sldId id="552" r:id="rId39"/>
    <p:sldId id="571" r:id="rId40"/>
    <p:sldId id="300" r:id="rId41"/>
    <p:sldId id="341" r:id="rId42"/>
    <p:sldId id="567" r:id="rId43"/>
    <p:sldId id="554" r:id="rId44"/>
    <p:sldId id="561" r:id="rId45"/>
    <p:sldId id="560" r:id="rId46"/>
    <p:sldId id="303" r:id="rId47"/>
    <p:sldId id="555" r:id="rId48"/>
    <p:sldId id="556" r:id="rId49"/>
    <p:sldId id="553" r:id="rId50"/>
    <p:sldId id="570" r:id="rId51"/>
    <p:sldId id="582" r:id="rId52"/>
    <p:sldId id="574" r:id="rId53"/>
    <p:sldId id="591" r:id="rId54"/>
    <p:sldId id="575" r:id="rId55"/>
    <p:sldId id="583" r:id="rId56"/>
    <p:sldId id="596" r:id="rId57"/>
    <p:sldId id="597" r:id="rId58"/>
    <p:sldId id="576" r:id="rId59"/>
    <p:sldId id="588" r:id="rId60"/>
    <p:sldId id="581" r:id="rId61"/>
    <p:sldId id="577" r:id="rId62"/>
    <p:sldId id="578" r:id="rId63"/>
    <p:sldId id="579" r:id="rId64"/>
    <p:sldId id="557" r:id="rId65"/>
    <p:sldId id="312" r:id="rId66"/>
    <p:sldId id="299" r:id="rId67"/>
    <p:sldId id="559" r:id="rId68"/>
    <p:sldId id="562" r:id="rId69"/>
    <p:sldId id="595" r:id="rId70"/>
    <p:sldId id="563" r:id="rId71"/>
    <p:sldId id="1382" r:id="rId72"/>
    <p:sldId id="315" r:id="rId73"/>
    <p:sldId id="325" r:id="rId74"/>
    <p:sldId id="548" r:id="rId75"/>
    <p:sldId id="568" r:id="rId76"/>
    <p:sldId id="584" r:id="rId77"/>
    <p:sldId id="316" r:id="rId78"/>
    <p:sldId id="564" r:id="rId79"/>
    <p:sldId id="317" r:id="rId80"/>
    <p:sldId id="585" r:id="rId81"/>
    <p:sldId id="318" r:id="rId82"/>
    <p:sldId id="586" r:id="rId83"/>
    <p:sldId id="593" r:id="rId84"/>
    <p:sldId id="592" r:id="rId85"/>
    <p:sldId id="587" r:id="rId86"/>
    <p:sldId id="599" r:id="rId87"/>
    <p:sldId id="594" r:id="rId88"/>
    <p:sldId id="1383" r:id="rId89"/>
    <p:sldId id="1381" r:id="rId90"/>
    <p:sldId id="1314" r:id="rId91"/>
    <p:sldId id="573" r:id="rId92"/>
    <p:sldId id="580" r:id="rId93"/>
    <p:sldId id="314" r:id="rId94"/>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entury Gothic" panose="020B0502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FF9B2933-6F7D-4EC7-A51A-1E77E54B6B6C}">
          <p14:sldIdLst>
            <p14:sldId id="1242"/>
            <p14:sldId id="1379"/>
            <p14:sldId id="589"/>
            <p14:sldId id="257"/>
          </p14:sldIdLst>
        </p14:section>
        <p14:section name="intro" id="{6D2872DA-3476-4FFD-B0D2-AE4082C92D47}">
          <p14:sldIdLst>
            <p14:sldId id="275"/>
            <p14:sldId id="276"/>
            <p14:sldId id="277"/>
            <p14:sldId id="278"/>
            <p14:sldId id="279"/>
            <p14:sldId id="280"/>
            <p14:sldId id="281"/>
            <p14:sldId id="282"/>
            <p14:sldId id="283"/>
            <p14:sldId id="284"/>
          </p14:sldIdLst>
        </p14:section>
        <p14:section name="content-toc" id="{41341E57-1600-4052-922B-793C04916DA7}">
          <p14:sldIdLst>
            <p14:sldId id="285"/>
            <p14:sldId id="551"/>
          </p14:sldIdLst>
        </p14:section>
        <p14:section name="Editors" id="{536ED85A-407E-4E21-A3C2-DD6DF6F514DB}">
          <p14:sldIdLst>
            <p14:sldId id="286"/>
            <p14:sldId id="287"/>
            <p14:sldId id="311"/>
            <p14:sldId id="558"/>
            <p14:sldId id="289"/>
          </p14:sldIdLst>
        </p14:section>
        <p14:section name="Monitoring" id="{1B63A520-F964-49B7-96ED-F445F60E7892}">
          <p14:sldIdLst>
            <p14:sldId id="290"/>
            <p14:sldId id="340"/>
            <p14:sldId id="572"/>
            <p14:sldId id="590"/>
            <p14:sldId id="598"/>
          </p14:sldIdLst>
        </p14:section>
        <p14:section name="Asset Mgtm" id="{7013AE8C-BA9C-43B7-8943-DEDB6F3FF3B5}">
          <p14:sldIdLst>
            <p14:sldId id="297"/>
            <p14:sldId id="298"/>
            <p14:sldId id="566"/>
            <p14:sldId id="552"/>
            <p14:sldId id="571"/>
            <p14:sldId id="300"/>
            <p14:sldId id="341"/>
            <p14:sldId id="567"/>
            <p14:sldId id="554"/>
            <p14:sldId id="561"/>
            <p14:sldId id="560"/>
          </p14:sldIdLst>
        </p14:section>
        <p14:section name="migration" id="{B62000F4-EC61-4743-839B-1E8DB22370F1}">
          <p14:sldIdLst>
            <p14:sldId id="303"/>
            <p14:sldId id="555"/>
            <p14:sldId id="556"/>
            <p14:sldId id="553"/>
            <p14:sldId id="570"/>
          </p14:sldIdLst>
        </p14:section>
        <p14:section name="ARM" id="{E92799FB-6CB3-4EDA-9F91-532889E3F593}">
          <p14:sldIdLst>
            <p14:sldId id="582"/>
            <p14:sldId id="574"/>
            <p14:sldId id="591"/>
            <p14:sldId id="575"/>
            <p14:sldId id="583"/>
            <p14:sldId id="596"/>
            <p14:sldId id="597"/>
            <p14:sldId id="576"/>
            <p14:sldId id="588"/>
          </p14:sldIdLst>
        </p14:section>
        <p14:section name="Speedguns" id="{821F8DA6-99E7-44DB-A078-4C80DA1BA255}">
          <p14:sldIdLst>
            <p14:sldId id="581"/>
            <p14:sldId id="577"/>
            <p14:sldId id="578"/>
            <p14:sldId id="579"/>
          </p14:sldIdLst>
        </p14:section>
        <p14:section name="LifeSavers" id="{2C4CCF1A-3F40-47A7-9F57-9CA720E0DC69}">
          <p14:sldIdLst>
            <p14:sldId id="557"/>
            <p14:sldId id="312"/>
            <p14:sldId id="299"/>
            <p14:sldId id="559"/>
            <p14:sldId id="562"/>
            <p14:sldId id="595"/>
            <p14:sldId id="563"/>
            <p14:sldId id="1382"/>
            <p14:sldId id="315"/>
            <p14:sldId id="325"/>
            <p14:sldId id="548"/>
            <p14:sldId id="568"/>
            <p14:sldId id="584"/>
            <p14:sldId id="316"/>
            <p14:sldId id="564"/>
            <p14:sldId id="317"/>
            <p14:sldId id="585"/>
            <p14:sldId id="318"/>
            <p14:sldId id="586"/>
            <p14:sldId id="593"/>
            <p14:sldId id="592"/>
            <p14:sldId id="587"/>
            <p14:sldId id="599"/>
            <p14:sldId id="594"/>
            <p14:sldId id="1383"/>
            <p14:sldId id="1381"/>
            <p14:sldId id="1314"/>
          </p14:sldIdLst>
        </p14:section>
        <p14:section name="old collateral" id="{85A3B9A7-0289-445C-8652-A26A54A23646}">
          <p14:sldIdLst>
            <p14:sldId id="573"/>
            <p14:sldId id="580"/>
            <p14:sldId id="314"/>
          </p14:sldIdLst>
        </p14:section>
        <p14:section name="master" id="{810F9900-63F7-41BD-BD9E-B69C050BC86F}">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FFFFFF"/>
    <a:srgbClr val="CECFCD"/>
    <a:srgbClr val="E0E0E0"/>
    <a:srgbClr val="2D7CBB"/>
    <a:srgbClr val="649840"/>
    <a:srgbClr val="2E85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7B5A4B-FD88-4D32-B8BF-7BC771058B16}" v="9" dt="2021-11-16T16:58:18.0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844" autoAdjust="0"/>
  </p:normalViewPr>
  <p:slideViewPr>
    <p:cSldViewPr snapToGrid="0" snapToObjects="1">
      <p:cViewPr varScale="1">
        <p:scale>
          <a:sx n="121" d="100"/>
          <a:sy n="121" d="100"/>
        </p:scale>
        <p:origin x="1314" y="90"/>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microsoft.com/office/2015/10/relationships/revisionInfo" Target="revisionInfo.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notesMaster" Target="notesMasters/notes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viewProps" Target="viewProps.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Martin" userId="ff30a4ab-2d43-4586-83c4-c32eaf0fe0cc" providerId="ADAL" clId="{AE7B5A4B-FD88-4D32-B8BF-7BC771058B16}"/>
    <pc:docChg chg="undo custSel addSld delSld modSld sldOrd addMainMaster delMainMaster addSection delSection modSection">
      <pc:chgData name="Mike Martin" userId="ff30a4ab-2d43-4586-83c4-c32eaf0fe0cc" providerId="ADAL" clId="{AE7B5A4B-FD88-4D32-B8BF-7BC771058B16}" dt="2021-11-16T16:58:10.597" v="160" actId="47"/>
      <pc:docMkLst>
        <pc:docMk/>
      </pc:docMkLst>
      <pc:sldChg chg="add del mod modShow">
        <pc:chgData name="Mike Martin" userId="ff30a4ab-2d43-4586-83c4-c32eaf0fe0cc" providerId="ADAL" clId="{AE7B5A4B-FD88-4D32-B8BF-7BC771058B16}" dt="2021-11-16T16:58:08.904" v="158" actId="729"/>
        <pc:sldMkLst>
          <pc:docMk/>
          <pc:sldMk cId="4087863779" sldId="257"/>
        </pc:sldMkLst>
      </pc:sldChg>
      <pc:sldChg chg="add del">
        <pc:chgData name="Mike Martin" userId="ff30a4ab-2d43-4586-83c4-c32eaf0fe0cc" providerId="ADAL" clId="{AE7B5A4B-FD88-4D32-B8BF-7BC771058B16}" dt="2021-11-11T11:31:27.716" v="15" actId="47"/>
        <pc:sldMkLst>
          <pc:docMk/>
          <pc:sldMk cId="2426792149" sldId="275"/>
        </pc:sldMkLst>
      </pc:sldChg>
      <pc:sldChg chg="add del">
        <pc:chgData name="Mike Martin" userId="ff30a4ab-2d43-4586-83c4-c32eaf0fe0cc" providerId="ADAL" clId="{AE7B5A4B-FD88-4D32-B8BF-7BC771058B16}" dt="2021-11-11T11:31:27.716" v="15" actId="47"/>
        <pc:sldMkLst>
          <pc:docMk/>
          <pc:sldMk cId="2228109580" sldId="276"/>
        </pc:sldMkLst>
      </pc:sldChg>
      <pc:sldChg chg="add del">
        <pc:chgData name="Mike Martin" userId="ff30a4ab-2d43-4586-83c4-c32eaf0fe0cc" providerId="ADAL" clId="{AE7B5A4B-FD88-4D32-B8BF-7BC771058B16}" dt="2021-11-11T11:31:27.716" v="15" actId="47"/>
        <pc:sldMkLst>
          <pc:docMk/>
          <pc:sldMk cId="890146100" sldId="277"/>
        </pc:sldMkLst>
      </pc:sldChg>
      <pc:sldChg chg="add del">
        <pc:chgData name="Mike Martin" userId="ff30a4ab-2d43-4586-83c4-c32eaf0fe0cc" providerId="ADAL" clId="{AE7B5A4B-FD88-4D32-B8BF-7BC771058B16}" dt="2021-11-11T11:31:27.716" v="15" actId="47"/>
        <pc:sldMkLst>
          <pc:docMk/>
          <pc:sldMk cId="8159908" sldId="278"/>
        </pc:sldMkLst>
      </pc:sldChg>
      <pc:sldChg chg="add del">
        <pc:chgData name="Mike Martin" userId="ff30a4ab-2d43-4586-83c4-c32eaf0fe0cc" providerId="ADAL" clId="{AE7B5A4B-FD88-4D32-B8BF-7BC771058B16}" dt="2021-11-11T11:31:27.716" v="15" actId="47"/>
        <pc:sldMkLst>
          <pc:docMk/>
          <pc:sldMk cId="3205189730" sldId="279"/>
        </pc:sldMkLst>
      </pc:sldChg>
      <pc:sldChg chg="add del">
        <pc:chgData name="Mike Martin" userId="ff30a4ab-2d43-4586-83c4-c32eaf0fe0cc" providerId="ADAL" clId="{AE7B5A4B-FD88-4D32-B8BF-7BC771058B16}" dt="2021-11-11T11:31:27.716" v="15" actId="47"/>
        <pc:sldMkLst>
          <pc:docMk/>
          <pc:sldMk cId="352406956" sldId="280"/>
        </pc:sldMkLst>
      </pc:sldChg>
      <pc:sldChg chg="add del">
        <pc:chgData name="Mike Martin" userId="ff30a4ab-2d43-4586-83c4-c32eaf0fe0cc" providerId="ADAL" clId="{AE7B5A4B-FD88-4D32-B8BF-7BC771058B16}" dt="2021-11-11T11:31:27.716" v="15" actId="47"/>
        <pc:sldMkLst>
          <pc:docMk/>
          <pc:sldMk cId="1782652684" sldId="281"/>
        </pc:sldMkLst>
      </pc:sldChg>
      <pc:sldChg chg="add del">
        <pc:chgData name="Mike Martin" userId="ff30a4ab-2d43-4586-83c4-c32eaf0fe0cc" providerId="ADAL" clId="{AE7B5A4B-FD88-4D32-B8BF-7BC771058B16}" dt="2021-11-11T11:31:27.716" v="15" actId="47"/>
        <pc:sldMkLst>
          <pc:docMk/>
          <pc:sldMk cId="4285761344" sldId="282"/>
        </pc:sldMkLst>
      </pc:sldChg>
      <pc:sldChg chg="add del">
        <pc:chgData name="Mike Martin" userId="ff30a4ab-2d43-4586-83c4-c32eaf0fe0cc" providerId="ADAL" clId="{AE7B5A4B-FD88-4D32-B8BF-7BC771058B16}" dt="2021-11-11T11:31:27.716" v="15" actId="47"/>
        <pc:sldMkLst>
          <pc:docMk/>
          <pc:sldMk cId="3881532645" sldId="283"/>
        </pc:sldMkLst>
      </pc:sldChg>
      <pc:sldChg chg="add del">
        <pc:chgData name="Mike Martin" userId="ff30a4ab-2d43-4586-83c4-c32eaf0fe0cc" providerId="ADAL" clId="{AE7B5A4B-FD88-4D32-B8BF-7BC771058B16}" dt="2021-11-11T11:31:27.716" v="15" actId="47"/>
        <pc:sldMkLst>
          <pc:docMk/>
          <pc:sldMk cId="3733118946" sldId="284"/>
        </pc:sldMkLst>
      </pc:sldChg>
      <pc:sldChg chg="add del">
        <pc:chgData name="Mike Martin" userId="ff30a4ab-2d43-4586-83c4-c32eaf0fe0cc" providerId="ADAL" clId="{AE7B5A4B-FD88-4D32-B8BF-7BC771058B16}" dt="2021-11-11T11:31:27.716" v="15" actId="47"/>
        <pc:sldMkLst>
          <pc:docMk/>
          <pc:sldMk cId="1608762755" sldId="285"/>
        </pc:sldMkLst>
      </pc:sldChg>
      <pc:sldChg chg="add del">
        <pc:chgData name="Mike Martin" userId="ff30a4ab-2d43-4586-83c4-c32eaf0fe0cc" providerId="ADAL" clId="{AE7B5A4B-FD88-4D32-B8BF-7BC771058B16}" dt="2021-11-11T11:31:27.716" v="15" actId="47"/>
        <pc:sldMkLst>
          <pc:docMk/>
          <pc:sldMk cId="2750739500" sldId="286"/>
        </pc:sldMkLst>
      </pc:sldChg>
      <pc:sldChg chg="add del">
        <pc:chgData name="Mike Martin" userId="ff30a4ab-2d43-4586-83c4-c32eaf0fe0cc" providerId="ADAL" clId="{AE7B5A4B-FD88-4D32-B8BF-7BC771058B16}" dt="2021-11-11T11:31:27.349" v="14" actId="47"/>
        <pc:sldMkLst>
          <pc:docMk/>
          <pc:sldMk cId="3069085861" sldId="290"/>
        </pc:sldMkLst>
      </pc:sldChg>
      <pc:sldChg chg="add del">
        <pc:chgData name="Mike Martin" userId="ff30a4ab-2d43-4586-83c4-c32eaf0fe0cc" providerId="ADAL" clId="{AE7B5A4B-FD88-4D32-B8BF-7BC771058B16}" dt="2021-11-11T11:31:27.171" v="13" actId="47"/>
        <pc:sldMkLst>
          <pc:docMk/>
          <pc:sldMk cId="260005777" sldId="297"/>
        </pc:sldMkLst>
      </pc:sldChg>
      <pc:sldChg chg="add del">
        <pc:chgData name="Mike Martin" userId="ff30a4ab-2d43-4586-83c4-c32eaf0fe0cc" providerId="ADAL" clId="{AE7B5A4B-FD88-4D32-B8BF-7BC771058B16}" dt="2021-11-11T11:31:26.908" v="12" actId="47"/>
        <pc:sldMkLst>
          <pc:docMk/>
          <pc:sldMk cId="1013918524" sldId="303"/>
        </pc:sldMkLst>
      </pc:sldChg>
      <pc:sldChg chg="add del">
        <pc:chgData name="Mike Martin" userId="ff30a4ab-2d43-4586-83c4-c32eaf0fe0cc" providerId="ADAL" clId="{AE7B5A4B-FD88-4D32-B8BF-7BC771058B16}" dt="2021-11-11T11:31:25.973" v="9" actId="47"/>
        <pc:sldMkLst>
          <pc:docMk/>
          <pc:sldMk cId="1770665246" sldId="314"/>
        </pc:sldMkLst>
      </pc:sldChg>
      <pc:sldChg chg="add del">
        <pc:chgData name="Mike Martin" userId="ff30a4ab-2d43-4586-83c4-c32eaf0fe0cc" providerId="ADAL" clId="{AE7B5A4B-FD88-4D32-B8BF-7BC771058B16}" dt="2021-11-11T11:31:27.716" v="15" actId="47"/>
        <pc:sldMkLst>
          <pc:docMk/>
          <pc:sldMk cId="2841165007" sldId="551"/>
        </pc:sldMkLst>
      </pc:sldChg>
      <pc:sldChg chg="add del">
        <pc:chgData name="Mike Martin" userId="ff30a4ab-2d43-4586-83c4-c32eaf0fe0cc" providerId="ADAL" clId="{AE7B5A4B-FD88-4D32-B8BF-7BC771058B16}" dt="2021-11-11T11:31:26.256" v="10" actId="47"/>
        <pc:sldMkLst>
          <pc:docMk/>
          <pc:sldMk cId="1478677195" sldId="557"/>
        </pc:sldMkLst>
      </pc:sldChg>
      <pc:sldChg chg="ord">
        <pc:chgData name="Mike Martin" userId="ff30a4ab-2d43-4586-83c4-c32eaf0fe0cc" providerId="ADAL" clId="{AE7B5A4B-FD88-4D32-B8BF-7BC771058B16}" dt="2021-11-13T09:46:33.216" v="92"/>
        <pc:sldMkLst>
          <pc:docMk/>
          <pc:sldMk cId="248982815" sldId="559"/>
        </pc:sldMkLst>
      </pc:sldChg>
      <pc:sldChg chg="add del">
        <pc:chgData name="Mike Martin" userId="ff30a4ab-2d43-4586-83c4-c32eaf0fe0cc" providerId="ADAL" clId="{AE7B5A4B-FD88-4D32-B8BF-7BC771058B16}" dt="2021-11-11T11:31:25.973" v="9" actId="47"/>
        <pc:sldMkLst>
          <pc:docMk/>
          <pc:sldMk cId="1283394626" sldId="573"/>
        </pc:sldMkLst>
      </pc:sldChg>
      <pc:sldChg chg="add del">
        <pc:chgData name="Mike Martin" userId="ff30a4ab-2d43-4586-83c4-c32eaf0fe0cc" providerId="ADAL" clId="{AE7B5A4B-FD88-4D32-B8BF-7BC771058B16}" dt="2021-11-11T11:31:25.973" v="9" actId="47"/>
        <pc:sldMkLst>
          <pc:docMk/>
          <pc:sldMk cId="1329876147" sldId="580"/>
        </pc:sldMkLst>
      </pc:sldChg>
      <pc:sldChg chg="add del">
        <pc:chgData name="Mike Martin" userId="ff30a4ab-2d43-4586-83c4-c32eaf0fe0cc" providerId="ADAL" clId="{AE7B5A4B-FD88-4D32-B8BF-7BC771058B16}" dt="2021-11-11T11:31:26.713" v="11" actId="47"/>
        <pc:sldMkLst>
          <pc:docMk/>
          <pc:sldMk cId="9197885" sldId="581"/>
        </pc:sldMkLst>
      </pc:sldChg>
      <pc:sldChg chg="mod modShow">
        <pc:chgData name="Mike Martin" userId="ff30a4ab-2d43-4586-83c4-c32eaf0fe0cc" providerId="ADAL" clId="{AE7B5A4B-FD88-4D32-B8BF-7BC771058B16}" dt="2021-11-12T23:48:43.062" v="90" actId="729"/>
        <pc:sldMkLst>
          <pc:docMk/>
          <pc:sldMk cId="733416083" sldId="587"/>
        </pc:sldMkLst>
      </pc:sldChg>
      <pc:sldChg chg="add del">
        <pc:chgData name="Mike Martin" userId="ff30a4ab-2d43-4586-83c4-c32eaf0fe0cc" providerId="ADAL" clId="{AE7B5A4B-FD88-4D32-B8BF-7BC771058B16}" dt="2021-11-11T11:31:27.716" v="15" actId="47"/>
        <pc:sldMkLst>
          <pc:docMk/>
          <pc:sldMk cId="4191310674" sldId="589"/>
        </pc:sldMkLst>
      </pc:sldChg>
      <pc:sldChg chg="mod modShow">
        <pc:chgData name="Mike Martin" userId="ff30a4ab-2d43-4586-83c4-c32eaf0fe0cc" providerId="ADAL" clId="{AE7B5A4B-FD88-4D32-B8BF-7BC771058B16}" dt="2021-11-12T21:52:12.738" v="89" actId="729"/>
        <pc:sldMkLst>
          <pc:docMk/>
          <pc:sldMk cId="2185492569" sldId="591"/>
        </pc:sldMkLst>
      </pc:sldChg>
      <pc:sldChg chg="addSp delSp modSp add mod">
        <pc:chgData name="Mike Martin" userId="ff30a4ab-2d43-4586-83c4-c32eaf0fe0cc" providerId="ADAL" clId="{AE7B5A4B-FD88-4D32-B8BF-7BC771058B16}" dt="2021-11-11T11:35:00.169" v="52" actId="20577"/>
        <pc:sldMkLst>
          <pc:docMk/>
          <pc:sldMk cId="2265665702" sldId="599"/>
        </pc:sldMkLst>
        <pc:spChg chg="mod">
          <ac:chgData name="Mike Martin" userId="ff30a4ab-2d43-4586-83c4-c32eaf0fe0cc" providerId="ADAL" clId="{AE7B5A4B-FD88-4D32-B8BF-7BC771058B16}" dt="2021-11-11T11:35:00.169" v="52" actId="20577"/>
          <ac:spMkLst>
            <pc:docMk/>
            <pc:sldMk cId="2265665702" sldId="599"/>
            <ac:spMk id="2" creationId="{5D7CB2C4-581E-4CCA-8ACE-A6C3C2492182}"/>
          </ac:spMkLst>
        </pc:spChg>
        <pc:spChg chg="mod">
          <ac:chgData name="Mike Martin" userId="ff30a4ab-2d43-4586-83c4-c32eaf0fe0cc" providerId="ADAL" clId="{AE7B5A4B-FD88-4D32-B8BF-7BC771058B16}" dt="2021-11-11T11:32:38.486" v="36" actId="20577"/>
          <ac:spMkLst>
            <pc:docMk/>
            <pc:sldMk cId="2265665702" sldId="599"/>
            <ac:spMk id="3" creationId="{6AC6DF71-FEEC-4B15-AB7E-4814E3E97147}"/>
          </ac:spMkLst>
        </pc:spChg>
        <pc:picChg chg="del">
          <ac:chgData name="Mike Martin" userId="ff30a4ab-2d43-4586-83c4-c32eaf0fe0cc" providerId="ADAL" clId="{AE7B5A4B-FD88-4D32-B8BF-7BC771058B16}" dt="2021-11-11T11:32:47.050" v="37" actId="478"/>
          <ac:picMkLst>
            <pc:docMk/>
            <pc:sldMk cId="2265665702" sldId="599"/>
            <ac:picMk id="4" creationId="{A08330D7-349A-46D4-A468-87EFC7901DF8}"/>
          </ac:picMkLst>
        </pc:picChg>
        <pc:picChg chg="add mod">
          <ac:chgData name="Mike Martin" userId="ff30a4ab-2d43-4586-83c4-c32eaf0fe0cc" providerId="ADAL" clId="{AE7B5A4B-FD88-4D32-B8BF-7BC771058B16}" dt="2021-11-11T11:34:51.064" v="44" actId="14100"/>
          <ac:picMkLst>
            <pc:docMk/>
            <pc:sldMk cId="2265665702" sldId="599"/>
            <ac:picMk id="6" creationId="{6C1931B9-2A9D-4551-8E93-408E78237972}"/>
          </ac:picMkLst>
        </pc:picChg>
      </pc:sldChg>
      <pc:sldChg chg="modSp add del mod ord setBg">
        <pc:chgData name="Mike Martin" userId="ff30a4ab-2d43-4586-83c4-c32eaf0fe0cc" providerId="ADAL" clId="{AE7B5A4B-FD88-4D32-B8BF-7BC771058B16}" dt="2021-11-16T16:58:10.597" v="160" actId="47"/>
        <pc:sldMkLst>
          <pc:docMk/>
          <pc:sldMk cId="2850587550" sldId="1242"/>
        </pc:sldMkLst>
        <pc:spChg chg="mod">
          <ac:chgData name="Mike Martin" userId="ff30a4ab-2d43-4586-83c4-c32eaf0fe0cc" providerId="ADAL" clId="{AE7B5A4B-FD88-4D32-B8BF-7BC771058B16}" dt="2021-11-13T09:49:45.850" v="107" actId="20577"/>
          <ac:spMkLst>
            <pc:docMk/>
            <pc:sldMk cId="2850587550" sldId="1242"/>
            <ac:spMk id="25" creationId="{00000000-0000-0000-0000-000000000000}"/>
          </ac:spMkLst>
        </pc:spChg>
      </pc:sldChg>
      <pc:sldChg chg="add del ord">
        <pc:chgData name="Mike Martin" userId="ff30a4ab-2d43-4586-83c4-c32eaf0fe0cc" providerId="ADAL" clId="{AE7B5A4B-FD88-4D32-B8BF-7BC771058B16}" dt="2021-11-12T20:08:42.993" v="88"/>
        <pc:sldMkLst>
          <pc:docMk/>
          <pc:sldMk cId="972525688" sldId="1314"/>
        </pc:sldMkLst>
      </pc:sldChg>
      <pc:sldChg chg="modSp add del mod ord modTransition setBg">
        <pc:chgData name="Mike Martin" userId="ff30a4ab-2d43-4586-83c4-c32eaf0fe0cc" providerId="ADAL" clId="{AE7B5A4B-FD88-4D32-B8BF-7BC771058B16}" dt="2021-11-16T16:58:09.588" v="159" actId="47"/>
        <pc:sldMkLst>
          <pc:docMk/>
          <pc:sldMk cId="509096020" sldId="1379"/>
        </pc:sldMkLst>
        <pc:spChg chg="mod">
          <ac:chgData name="Mike Martin" userId="ff30a4ab-2d43-4586-83c4-c32eaf0fe0cc" providerId="ADAL" clId="{AE7B5A4B-FD88-4D32-B8BF-7BC771058B16}" dt="2021-11-12T20:08:10.348" v="57"/>
          <ac:spMkLst>
            <pc:docMk/>
            <pc:sldMk cId="509096020" sldId="1379"/>
            <ac:spMk id="8" creationId="{00000000-0000-0000-0000-000000000000}"/>
          </ac:spMkLst>
        </pc:spChg>
      </pc:sldChg>
      <pc:sldChg chg="modSp add del mod ord modTransition setBg">
        <pc:chgData name="Mike Martin" userId="ff30a4ab-2d43-4586-83c4-c32eaf0fe0cc" providerId="ADAL" clId="{AE7B5A4B-FD88-4D32-B8BF-7BC771058B16}" dt="2021-11-12T20:08:42.993" v="88"/>
        <pc:sldMkLst>
          <pc:docMk/>
          <pc:sldMk cId="3802350448" sldId="1381"/>
        </pc:sldMkLst>
        <pc:spChg chg="mod">
          <ac:chgData name="Mike Martin" userId="ff30a4ab-2d43-4586-83c4-c32eaf0fe0cc" providerId="ADAL" clId="{AE7B5A4B-FD88-4D32-B8BF-7BC771058B16}" dt="2021-11-12T20:08:10.348" v="57"/>
          <ac:spMkLst>
            <pc:docMk/>
            <pc:sldMk cId="3802350448" sldId="1381"/>
            <ac:spMk id="8" creationId="{00000000-0000-0000-0000-000000000000}"/>
          </ac:spMkLst>
        </pc:spChg>
      </pc:sldChg>
      <pc:sldChg chg="addSp delSp modSp add mod">
        <pc:chgData name="Mike Martin" userId="ff30a4ab-2d43-4586-83c4-c32eaf0fe0cc" providerId="ADAL" clId="{AE7B5A4B-FD88-4D32-B8BF-7BC771058B16}" dt="2021-11-16T16:55:38.143" v="133" actId="20577"/>
        <pc:sldMkLst>
          <pc:docMk/>
          <pc:sldMk cId="1120450794" sldId="1382"/>
        </pc:sldMkLst>
        <pc:spChg chg="mod">
          <ac:chgData name="Mike Martin" userId="ff30a4ab-2d43-4586-83c4-c32eaf0fe0cc" providerId="ADAL" clId="{AE7B5A4B-FD88-4D32-B8BF-7BC771058B16}" dt="2021-11-16T16:55:07.619" v="125" actId="20577"/>
          <ac:spMkLst>
            <pc:docMk/>
            <pc:sldMk cId="1120450794" sldId="1382"/>
            <ac:spMk id="2" creationId="{A81DE22D-7E57-4E51-8F01-9E0EBD642E35}"/>
          </ac:spMkLst>
        </pc:spChg>
        <pc:spChg chg="mod">
          <ac:chgData name="Mike Martin" userId="ff30a4ab-2d43-4586-83c4-c32eaf0fe0cc" providerId="ADAL" clId="{AE7B5A4B-FD88-4D32-B8BF-7BC771058B16}" dt="2021-11-16T16:55:38.143" v="133" actId="20577"/>
          <ac:spMkLst>
            <pc:docMk/>
            <pc:sldMk cId="1120450794" sldId="1382"/>
            <ac:spMk id="5" creationId="{51260FDE-737C-404C-AFD2-6BEC12B7CD6F}"/>
          </ac:spMkLst>
        </pc:spChg>
        <pc:picChg chg="del">
          <ac:chgData name="Mike Martin" userId="ff30a4ab-2d43-4586-83c4-c32eaf0fe0cc" providerId="ADAL" clId="{AE7B5A4B-FD88-4D32-B8BF-7BC771058B16}" dt="2021-11-16T16:55:09.995" v="126" actId="478"/>
          <ac:picMkLst>
            <pc:docMk/>
            <pc:sldMk cId="1120450794" sldId="1382"/>
            <ac:picMk id="4" creationId="{87C4B7D3-F06D-4D2F-B537-759505E371A5}"/>
          </ac:picMkLst>
        </pc:picChg>
        <pc:picChg chg="add mod">
          <ac:chgData name="Mike Martin" userId="ff30a4ab-2d43-4586-83c4-c32eaf0fe0cc" providerId="ADAL" clId="{AE7B5A4B-FD88-4D32-B8BF-7BC771058B16}" dt="2021-11-16T16:55:20.249" v="131" actId="1076"/>
          <ac:picMkLst>
            <pc:docMk/>
            <pc:sldMk cId="1120450794" sldId="1382"/>
            <ac:picMk id="6" creationId="{E7EB3579-70B5-497C-B8F8-906536554E8F}"/>
          </ac:picMkLst>
        </pc:picChg>
      </pc:sldChg>
      <pc:sldChg chg="add del">
        <pc:chgData name="Mike Martin" userId="ff30a4ab-2d43-4586-83c4-c32eaf0fe0cc" providerId="ADAL" clId="{AE7B5A4B-FD88-4D32-B8BF-7BC771058B16}" dt="2021-11-16T16:56:05.988" v="135" actId="47"/>
        <pc:sldMkLst>
          <pc:docMk/>
          <pc:sldMk cId="598363494" sldId="1383"/>
        </pc:sldMkLst>
      </pc:sldChg>
      <pc:sldChg chg="addSp delSp modSp add mod">
        <pc:chgData name="Mike Martin" userId="ff30a4ab-2d43-4586-83c4-c32eaf0fe0cc" providerId="ADAL" clId="{AE7B5A4B-FD88-4D32-B8BF-7BC771058B16}" dt="2021-11-16T16:57:36.244" v="154" actId="20577"/>
        <pc:sldMkLst>
          <pc:docMk/>
          <pc:sldMk cId="1737068672" sldId="1383"/>
        </pc:sldMkLst>
        <pc:spChg chg="mod">
          <ac:chgData name="Mike Martin" userId="ff30a4ab-2d43-4586-83c4-c32eaf0fe0cc" providerId="ADAL" clId="{AE7B5A4B-FD88-4D32-B8BF-7BC771058B16}" dt="2021-11-16T16:56:47.924" v="152" actId="20577"/>
          <ac:spMkLst>
            <pc:docMk/>
            <pc:sldMk cId="1737068672" sldId="1383"/>
            <ac:spMk id="2" creationId="{5D7CB2C4-581E-4CCA-8ACE-A6C3C2492182}"/>
          </ac:spMkLst>
        </pc:spChg>
        <pc:spChg chg="mod">
          <ac:chgData name="Mike Martin" userId="ff30a4ab-2d43-4586-83c4-c32eaf0fe0cc" providerId="ADAL" clId="{AE7B5A4B-FD88-4D32-B8BF-7BC771058B16}" dt="2021-11-16T16:57:36.244" v="154" actId="20577"/>
          <ac:spMkLst>
            <pc:docMk/>
            <pc:sldMk cId="1737068672" sldId="1383"/>
            <ac:spMk id="3" creationId="{6AC6DF71-FEEC-4B15-AB7E-4814E3E97147}"/>
          </ac:spMkLst>
        </pc:spChg>
        <pc:picChg chg="add mod">
          <ac:chgData name="Mike Martin" userId="ff30a4ab-2d43-4586-83c4-c32eaf0fe0cc" providerId="ADAL" clId="{AE7B5A4B-FD88-4D32-B8BF-7BC771058B16}" dt="2021-11-16T16:56:42.260" v="144" actId="1076"/>
          <ac:picMkLst>
            <pc:docMk/>
            <pc:sldMk cId="1737068672" sldId="1383"/>
            <ac:picMk id="5" creationId="{E7493811-33D3-4EE0-9D02-198D21E82BF7}"/>
          </ac:picMkLst>
        </pc:picChg>
        <pc:picChg chg="del">
          <ac:chgData name="Mike Martin" userId="ff30a4ab-2d43-4586-83c4-c32eaf0fe0cc" providerId="ADAL" clId="{AE7B5A4B-FD88-4D32-B8BF-7BC771058B16}" dt="2021-11-16T16:56:35.134" v="137" actId="478"/>
          <ac:picMkLst>
            <pc:docMk/>
            <pc:sldMk cId="1737068672" sldId="1383"/>
            <ac:picMk id="6" creationId="{85DF0D7D-DB91-4BB9-B809-4F9B877D3948}"/>
          </ac:picMkLst>
        </pc:picChg>
      </pc:sldChg>
      <pc:sldMasterChg chg="add del addSldLayout delSldLayout">
        <pc:chgData name="Mike Martin" userId="ff30a4ab-2d43-4586-83c4-c32eaf0fe0cc" providerId="ADAL" clId="{AE7B5A4B-FD88-4D32-B8BF-7BC771058B16}" dt="2021-11-11T11:31:27.716" v="15" actId="47"/>
        <pc:sldMasterMkLst>
          <pc:docMk/>
          <pc:sldMasterMk cId="3870450447" sldId="2147484140"/>
        </pc:sldMasterMkLst>
        <pc:sldLayoutChg chg="add del">
          <pc:chgData name="Mike Martin" userId="ff30a4ab-2d43-4586-83c4-c32eaf0fe0cc" providerId="ADAL" clId="{AE7B5A4B-FD88-4D32-B8BF-7BC771058B16}" dt="2021-11-11T11:31:27.716" v="15" actId="47"/>
          <pc:sldLayoutMkLst>
            <pc:docMk/>
            <pc:sldMasterMk cId="3870450447" sldId="2147484140"/>
            <pc:sldLayoutMk cId="398532851" sldId="2147484141"/>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4174821804" sldId="2147484142"/>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3619187318" sldId="2147484143"/>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701131235" sldId="2147484144"/>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3350050008" sldId="2147484145"/>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2350729495" sldId="2147484146"/>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2937262309" sldId="2147484147"/>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686834880" sldId="2147484148"/>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3271249166" sldId="2147484149"/>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3718628533" sldId="2147484150"/>
          </pc:sldLayoutMkLst>
        </pc:sldLayoutChg>
        <pc:sldLayoutChg chg="add del">
          <pc:chgData name="Mike Martin" userId="ff30a4ab-2d43-4586-83c4-c32eaf0fe0cc" providerId="ADAL" clId="{AE7B5A4B-FD88-4D32-B8BF-7BC771058B16}" dt="2021-11-11T11:31:27.716" v="15" actId="47"/>
          <pc:sldLayoutMkLst>
            <pc:docMk/>
            <pc:sldMasterMk cId="3870450447" sldId="2147484140"/>
            <pc:sldLayoutMk cId="1810705775" sldId="214748415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entury Gothic" charset="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2D208615-C2AF-4AF8-B167-7A1F3CCE6877}" type="datetimeFigureOut">
              <a:rPr lang="en-US" altLang="en-US"/>
              <a:pPr>
                <a:defRPr/>
              </a:pPr>
              <a:t>11/16/2021</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entury Gothic" charset="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A09C0946-EDE5-417A-97C8-C324177A3CA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entury Gothic" charset="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265841C6-2705-4E79-BBE6-F4CD92B56C89}" type="datetimeFigureOut">
              <a:rPr lang="en-US" altLang="en-US"/>
              <a:pPr>
                <a:defRPr/>
              </a:pPr>
              <a:t>11/16/2021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entury Gothic" charset="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0AE9F96-678A-414F-8EF1-08107DCBCDF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D4664A66-7F43-48D1-91D2-AE7A931D6495}" type="datetime1">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11/16/2021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marR="0" lvl="0" indent="0" algn="l" defTabSz="940130"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7B831A-7AD3-4270-8A32-7E9E451407BA}" type="slidenum">
              <a:rPr kumimoji="0" lang="nl-B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B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244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0AE9F96-678A-414F-8EF1-08107DCBCDF0}" type="slidenum">
              <a:rPr lang="en-US" altLang="en-US" smtClean="0"/>
              <a:pPr>
                <a:defRPr/>
              </a:pPr>
              <a:t>66</a:t>
            </a:fld>
            <a:endParaRPr lang="en-US" altLang="en-US"/>
          </a:p>
        </p:txBody>
      </p:sp>
    </p:spTree>
    <p:extLst>
      <p:ext uri="{BB962C8B-B14F-4D97-AF65-F5344CB8AC3E}">
        <p14:creationId xmlns:p14="http://schemas.microsoft.com/office/powerpoint/2010/main" val="293443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fld id="{CF65DC99-4379-44AE-9BA7-822724421C33}" type="datetime1">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11/16/2021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itchFamily="34" charset="0"/>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200" b="0" i="0" u="none" strike="noStrike" kern="1200" cap="none" spc="0" normalizeH="0" baseline="0" noProof="0">
                <a:ln>
                  <a:noFill/>
                </a:ln>
                <a:solidFill>
                  <a:srgbClr val="000000"/>
                </a:solidFill>
                <a:effectLst/>
                <a:uLnTx/>
                <a:uFillTx/>
                <a:latin typeface="Segoe UI Light" pitchFamily="34" charset="0"/>
                <a:ea typeface="+mn-ea"/>
                <a:cs typeface="+mn-cs"/>
              </a:rPr>
            </a:br>
            <a:r>
              <a:rPr kumimoji="0" lang="en-US" sz="1200" b="0" i="0" u="none" strike="noStrike" kern="120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endParaRPr kumimoji="0" lang="en-US" sz="1200" b="0" i="0" u="none" strike="noStrike" kern="1200" cap="none" spc="0" normalizeH="0" baseline="0" noProof="0" dirty="0">
              <a:ln>
                <a:noFill/>
              </a:ln>
              <a:solidFill>
                <a:srgbClr val="000000"/>
              </a:solidFill>
              <a:effectLst/>
              <a:uLnTx/>
              <a:uFillTx/>
              <a:latin typeface="Segoe UI Light" pitchFamily="34" charset="0"/>
              <a:ea typeface="+mn-ea"/>
              <a:cs typeface="+mn-cs"/>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Consumer Channels and Central Marketing Group</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806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AB7AB-12C6-4718-B5CB-BD7E29E73D1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941358A-E80A-45F9-BA95-326E9D6090D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646590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579CD-608B-4062-92F7-0BB38BEFC6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F6B9E3-1149-4C52-91C8-B8C083422E9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599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4ABA95-3BA4-44FE-8B32-AF602014BF69}"/>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B6D0AA-7E9F-4CAD-BE3C-162A2AE45799}"/>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393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4" name="Platshållare för datum 3"/>
          <p:cNvSpPr>
            <a:spLocks noGrp="1"/>
          </p:cNvSpPr>
          <p:nvPr>
            <p:ph type="dt" sz="half" idx="10"/>
          </p:nvPr>
        </p:nvSpPr>
        <p:spPr/>
        <p:txBody>
          <a:bodyPr/>
          <a:lstStyle/>
          <a:p>
            <a:fld id="{FA15A317-E1FD-4430-9064-36E69D31F355}" type="datetimeFigureOut">
              <a:rPr lang="sv-SE" smtClean="0"/>
              <a:t>2021-11-16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pic>
        <p:nvPicPr>
          <p:cNvPr id="10" name="Bildobjekt 9"/>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290963" y="1065411"/>
            <a:ext cx="1775391" cy="291740"/>
          </a:xfrm>
          <a:prstGeom prst="rect">
            <a:avLst/>
          </a:prstGeom>
        </p:spPr>
      </p:pic>
      <p:pic>
        <p:nvPicPr>
          <p:cNvPr id="11" name="Bildobjekt 10"/>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277099" y="227186"/>
            <a:ext cx="1780992" cy="813437"/>
          </a:xfrm>
          <a:prstGeom prst="rect">
            <a:avLst/>
          </a:prstGeom>
        </p:spPr>
      </p:pic>
    </p:spTree>
    <p:extLst>
      <p:ext uri="{BB962C8B-B14F-4D97-AF65-F5344CB8AC3E}">
        <p14:creationId xmlns:p14="http://schemas.microsoft.com/office/powerpoint/2010/main" val="4141900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p>
            <a:fld id="{FA15A317-E1FD-4430-9064-36E69D31F355}" type="datetimeFigureOut">
              <a:rPr lang="sv-SE" smtClean="0"/>
              <a:t>2021-11-16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693427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623888" y="1282304"/>
            <a:ext cx="7886700" cy="2139553"/>
          </a:xfrm>
        </p:spPr>
        <p:txBody>
          <a:bodyPr anchor="b"/>
          <a:lstStyle>
            <a:lvl1pPr>
              <a:defRPr sz="4500"/>
            </a:lvl1pPr>
          </a:lstStyle>
          <a:p>
            <a:r>
              <a:rPr lang="sv-SE" dirty="0"/>
              <a:t>Klicka här för att ändra format</a:t>
            </a:r>
          </a:p>
        </p:txBody>
      </p:sp>
      <p:sp>
        <p:nvSpPr>
          <p:cNvPr id="3" name="Platshållare för text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sv-SE"/>
              <a:t>Klicka här för att ändra format på bakgrundstexten</a:t>
            </a:r>
          </a:p>
        </p:txBody>
      </p:sp>
      <p:sp>
        <p:nvSpPr>
          <p:cNvPr id="4" name="Platshållare för datum 3"/>
          <p:cNvSpPr>
            <a:spLocks noGrp="1"/>
          </p:cNvSpPr>
          <p:nvPr>
            <p:ph type="dt" sz="half" idx="10"/>
          </p:nvPr>
        </p:nvSpPr>
        <p:spPr/>
        <p:txBody>
          <a:bodyPr/>
          <a:lstStyle/>
          <a:p>
            <a:fld id="{FA15A317-E1FD-4430-9064-36E69D31F355}" type="datetimeFigureOut">
              <a:rPr lang="sv-SE" smtClean="0"/>
              <a:t>2021-11-16</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29211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628650" y="1369219"/>
            <a:ext cx="3886200" cy="32635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29150" y="1369219"/>
            <a:ext cx="3886200" cy="32635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p>
            <a:fld id="{FA15A317-E1FD-4430-9064-36E69D31F355}" type="datetimeFigureOut">
              <a:rPr lang="sv-SE" smtClean="0"/>
              <a:t>2021-11-16</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1132654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29841" y="273844"/>
            <a:ext cx="7886700" cy="994172"/>
          </a:xfrm>
        </p:spPr>
        <p:txBody>
          <a:bodyPr/>
          <a:lstStyle/>
          <a:p>
            <a:r>
              <a:rPr lang="sv-SE"/>
              <a:t>Klicka här för att ändra format</a:t>
            </a:r>
          </a:p>
        </p:txBody>
      </p:sp>
      <p:sp>
        <p:nvSpPr>
          <p:cNvPr id="3" name="Platshållare för text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629842" y="1878806"/>
            <a:ext cx="3868340" cy="2763441"/>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text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4629150" y="1878806"/>
            <a:ext cx="3887391" cy="2763441"/>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7" name="Platshållare för datum 6"/>
          <p:cNvSpPr>
            <a:spLocks noGrp="1"/>
          </p:cNvSpPr>
          <p:nvPr>
            <p:ph type="dt" sz="half" idx="10"/>
          </p:nvPr>
        </p:nvSpPr>
        <p:spPr/>
        <p:txBody>
          <a:bodyPr/>
          <a:lstStyle/>
          <a:p>
            <a:fld id="{FA15A317-E1FD-4430-9064-36E69D31F355}" type="datetimeFigureOut">
              <a:rPr lang="sv-SE" smtClean="0"/>
              <a:t>2021-11-16</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3559992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datum 2"/>
          <p:cNvSpPr>
            <a:spLocks noGrp="1"/>
          </p:cNvSpPr>
          <p:nvPr>
            <p:ph type="dt" sz="half" idx="10"/>
          </p:nvPr>
        </p:nvSpPr>
        <p:spPr/>
        <p:txBody>
          <a:bodyPr/>
          <a:lstStyle/>
          <a:p>
            <a:fld id="{FA15A317-E1FD-4430-9064-36E69D31F355}" type="datetimeFigureOut">
              <a:rPr lang="sv-SE" smtClean="0"/>
              <a:t>2021-11-16</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4067739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FA15A317-E1FD-4430-9064-36E69D31F355}" type="datetimeFigureOut">
              <a:rPr lang="sv-SE" smtClean="0"/>
              <a:t>2021-11-16</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47223857-EF42-49B7-B1AE-BFF52E589DE0}" type="slidenum">
              <a:rPr lang="sv-SE" smtClean="0"/>
              <a:t>‹#›</a:t>
            </a:fld>
            <a:endParaRPr lang="sv-SE"/>
          </a:p>
        </p:txBody>
      </p:sp>
    </p:spTree>
    <p:extLst>
      <p:ext uri="{BB962C8B-B14F-4D97-AF65-F5344CB8AC3E}">
        <p14:creationId xmlns:p14="http://schemas.microsoft.com/office/powerpoint/2010/main" val="52304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2021-11-16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290963" y="1065411"/>
            <a:ext cx="1775391" cy="291740"/>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277099" y="227186"/>
            <a:ext cx="1780992" cy="813437"/>
          </a:xfrm>
          <a:prstGeom prst="rect">
            <a:avLst/>
          </a:prstGeom>
        </p:spPr>
      </p:pic>
    </p:spTree>
    <p:extLst>
      <p:ext uri="{BB962C8B-B14F-4D97-AF65-F5344CB8AC3E}">
        <p14:creationId xmlns:p14="http://schemas.microsoft.com/office/powerpoint/2010/main" val="870692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DE04-AE54-4C13-BF05-F484EFAE25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767179-7068-42D1-8B8B-729D87D512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180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628650" y="273844"/>
            <a:ext cx="7886700" cy="994172"/>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2021-11-16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3803380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6" name="Platshållare för rubrik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lvl1pPr>
              <a:defRPr>
                <a:solidFill>
                  <a:schemeClr val="bg1"/>
                </a:solidFill>
                <a:latin typeface="Segoe Pro Display Light" panose="020B0302040504020203" pitchFamily="34" charset="0"/>
              </a:defRPr>
            </a:lvl1pPr>
          </a:lstStyle>
          <a:p>
            <a:r>
              <a:rPr lang="sv-SE" dirty="0"/>
              <a:t>Klicka här för att ändra format</a:t>
            </a:r>
          </a:p>
        </p:txBody>
      </p:sp>
      <p:sp>
        <p:nvSpPr>
          <p:cNvPr id="7" name="Platshållare för text 2"/>
          <p:cNvSpPr>
            <a:spLocks noGrp="1"/>
          </p:cNvSpPr>
          <p:nvPr>
            <p:ph idx="1"/>
          </p:nvPr>
        </p:nvSpPr>
        <p:spPr>
          <a:xfrm>
            <a:off x="628650" y="1369219"/>
            <a:ext cx="7886700" cy="3263504"/>
          </a:xfrm>
          <a:prstGeom prst="rect">
            <a:avLst/>
          </a:prstGeom>
        </p:spPr>
        <p:txBody>
          <a:bodyPr vert="horz" lIns="91440" tIns="45720" rIns="91440" bIns="45720" rtlCol="0">
            <a:normAutofit/>
          </a:bodyPr>
          <a:lstStyle>
            <a:lvl1pPr marL="342900" indent="-342900">
              <a:buFont typeface="Arial" panose="020B0604020202020204" pitchFamily="34" charset="0"/>
              <a:buChar char="•"/>
              <a:defRPr sz="2100">
                <a:solidFill>
                  <a:schemeClr val="bg1"/>
                </a:solidFill>
                <a:latin typeface="Segoe Pro Display Light" panose="020B0302040504020203" pitchFamily="34" charset="0"/>
              </a:defRPr>
            </a:lvl1pPr>
            <a:lvl2pPr marL="685800" indent="-342900">
              <a:buFont typeface="Arial" panose="020B0604020202020204" pitchFamily="34" charset="0"/>
              <a:buChar char="•"/>
              <a:defRPr sz="2100">
                <a:solidFill>
                  <a:schemeClr val="bg1"/>
                </a:solidFill>
                <a:latin typeface="Segoe Pro Display Light" panose="020B0302040504020203" pitchFamily="34" charset="0"/>
              </a:defRPr>
            </a:lvl2pPr>
            <a:lvl3pPr marL="1028700" indent="-342900">
              <a:buFont typeface="Arial" panose="020B0604020202020204" pitchFamily="34" charset="0"/>
              <a:buChar char="•"/>
              <a:defRPr sz="2100">
                <a:solidFill>
                  <a:schemeClr val="bg1"/>
                </a:solidFill>
                <a:latin typeface="Segoe Pro Display Light" panose="020B0302040504020203" pitchFamily="34" charset="0"/>
              </a:defRPr>
            </a:lvl3pPr>
            <a:lvl4pPr marL="1371600" indent="-342900">
              <a:buFont typeface="Arial" panose="020B0604020202020204" pitchFamily="34" charset="0"/>
              <a:buChar char="•"/>
              <a:defRPr sz="2100">
                <a:solidFill>
                  <a:schemeClr val="bg1"/>
                </a:solidFill>
                <a:latin typeface="Segoe Pro Display Light" panose="020B0302040504020203" pitchFamily="34" charset="0"/>
              </a:defRPr>
            </a:lvl4pPr>
            <a:lvl5pPr marL="1714500" indent="-342900">
              <a:buFont typeface="Arial" panose="020B0604020202020204" pitchFamily="34" charset="0"/>
              <a:buChar char="•"/>
              <a:defRPr sz="2100">
                <a:solidFill>
                  <a:schemeClr val="bg1"/>
                </a:solidFill>
                <a:latin typeface="Segoe Pro Display Light" panose="020B0302040504020203" pitchFamily="34" charset="0"/>
              </a:defRPr>
            </a:lvl5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2585274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hasCustomPrompt="1"/>
          </p:nvPr>
        </p:nvSpPr>
        <p:spPr>
          <a:xfrm>
            <a:off x="1143000" y="841772"/>
            <a:ext cx="6858000" cy="1790700"/>
          </a:xfrm>
        </p:spPr>
        <p:txBody>
          <a:bodyPr anchor="b"/>
          <a:lstStyle>
            <a:lvl1pPr algn="ctr">
              <a:defRPr sz="4500">
                <a:solidFill>
                  <a:schemeClr val="bg1"/>
                </a:solidFill>
              </a:defRPr>
            </a:lvl1pPr>
          </a:lstStyle>
          <a:p>
            <a:r>
              <a:rPr lang="sv-SE" dirty="0"/>
              <a:t>Rubrik</a:t>
            </a:r>
          </a:p>
        </p:txBody>
      </p:sp>
      <p:sp>
        <p:nvSpPr>
          <p:cNvPr id="3" name="Underrubrik 2"/>
          <p:cNvSpPr>
            <a:spLocks noGrp="1"/>
          </p:cNvSpPr>
          <p:nvPr>
            <p:ph type="subTitle" idx="1"/>
          </p:nvPr>
        </p:nvSpPr>
        <p:spPr>
          <a:xfrm>
            <a:off x="1143000" y="2701528"/>
            <a:ext cx="6858000" cy="1241822"/>
          </a:xfrm>
        </p:spPr>
        <p:txBody>
          <a:bodyPr/>
          <a:lstStyle>
            <a:lvl1pPr marL="0" indent="0" algn="ctr">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dirty="0"/>
              <a:t>Klicka här för att ändra format på underrubrik i bakgrunden</a:t>
            </a:r>
          </a:p>
        </p:txBody>
      </p:sp>
      <p:sp>
        <p:nvSpPr>
          <p:cNvPr id="4" name="Platshållare för datum 3"/>
          <p:cNvSpPr>
            <a:spLocks noGrp="1"/>
          </p:cNvSpPr>
          <p:nvPr>
            <p:ph type="dt" sz="half" idx="10"/>
          </p:nvPr>
        </p:nvSpPr>
        <p:spPr/>
        <p:txBody>
          <a:bodyPr/>
          <a:lstStyle>
            <a:lvl1pPr>
              <a:defRPr>
                <a:solidFill>
                  <a:schemeClr val="bg1"/>
                </a:solidFill>
                <a:latin typeface="Segoe Pro" panose="020B0502040504020203" pitchFamily="34" charset="0"/>
              </a:defRPr>
            </a:lvl1pPr>
          </a:lstStyle>
          <a:p>
            <a:fld id="{40E0407B-C5A1-49A4-8902-9BB79EF74842}" type="datetimeFigureOut">
              <a:rPr lang="sv-SE" smtClean="0"/>
              <a:pPr/>
              <a:t>2021-11-16</a:t>
            </a:fld>
            <a:endParaRPr lang="sv-SE" dirty="0"/>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4213982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2021-11-16</a:t>
            </a:fld>
            <a:endParaRPr lang="sv-SE" dirty="0"/>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38836889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sz="half" idx="1"/>
          </p:nvPr>
        </p:nvSpPr>
        <p:spPr>
          <a:xfrm>
            <a:off x="628650" y="1369219"/>
            <a:ext cx="3886200" cy="3263504"/>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innehåll 3"/>
          <p:cNvSpPr>
            <a:spLocks noGrp="1"/>
          </p:cNvSpPr>
          <p:nvPr>
            <p:ph sz="half" idx="2"/>
          </p:nvPr>
        </p:nvSpPr>
        <p:spPr>
          <a:xfrm>
            <a:off x="4629150" y="1369219"/>
            <a:ext cx="3886200" cy="32635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 name="Platshållare för datum 4"/>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2021-11-16</a:t>
            </a:fld>
            <a:endParaRPr lang="sv-SE" dirty="0"/>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5310202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datum 2"/>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2021-11-16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3606934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2021-11-16</a:t>
            </a:fld>
            <a:endParaRPr lang="sv-SE" dirty="0"/>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29500277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29841" y="342900"/>
            <a:ext cx="2949178" cy="1200150"/>
          </a:xfrm>
        </p:spPr>
        <p:txBody>
          <a:bodyPr anchor="b"/>
          <a:lstStyle>
            <a:lvl1pPr>
              <a:defRPr sz="2400"/>
            </a:lvl1pPr>
          </a:lstStyle>
          <a:p>
            <a:r>
              <a:rPr lang="sv-SE" dirty="0"/>
              <a:t>Klicka här för att ändra format</a:t>
            </a:r>
          </a:p>
        </p:txBody>
      </p:sp>
      <p:sp>
        <p:nvSpPr>
          <p:cNvPr id="3" name="Platshållare för innehåll 2"/>
          <p:cNvSpPr>
            <a:spLocks noGrp="1"/>
          </p:cNvSpPr>
          <p:nvPr>
            <p:ph idx="1"/>
          </p:nvPr>
        </p:nvSpPr>
        <p:spPr>
          <a:xfrm>
            <a:off x="3887391" y="740569"/>
            <a:ext cx="4629150" cy="3655219"/>
          </a:xfrm>
        </p:spPr>
        <p:txBody>
          <a:bodyPr/>
          <a:lstStyle>
            <a:lvl1pPr>
              <a:defRPr sz="2400">
                <a:latin typeface="Segoe UI Light" panose="020B0502040204020203" pitchFamily="34" charset="0"/>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text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sv-SE" dirty="0"/>
              <a:t>Klicka här för att ändra format på bakgrundstexten</a:t>
            </a:r>
          </a:p>
        </p:txBody>
      </p:sp>
      <p:sp>
        <p:nvSpPr>
          <p:cNvPr id="5" name="Platshållare för datum 4"/>
          <p:cNvSpPr>
            <a:spLocks noGrp="1"/>
          </p:cNvSpPr>
          <p:nvPr>
            <p:ph type="dt" sz="half" idx="10"/>
          </p:nvPr>
        </p:nvSpPr>
        <p:spPr/>
        <p:txBody>
          <a:bodyPr/>
          <a:lstStyle/>
          <a:p>
            <a:fld id="{40E0407B-C5A1-49A4-8902-9BB79EF74842}" type="datetimeFigureOut">
              <a:rPr lang="sv-SE" smtClean="0"/>
              <a:t>2021-11-16</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A2D937C7-61C1-46FB-8688-C750C5026D99}" type="slidenum">
              <a:rPr lang="sv-SE" smtClean="0"/>
              <a:t>‹#›</a:t>
            </a:fld>
            <a:endParaRPr lang="sv-SE"/>
          </a:p>
        </p:txBody>
      </p:sp>
    </p:spTree>
    <p:extLst>
      <p:ext uri="{BB962C8B-B14F-4D97-AF65-F5344CB8AC3E}">
        <p14:creationId xmlns:p14="http://schemas.microsoft.com/office/powerpoint/2010/main" val="20683316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1143000" y="841772"/>
            <a:ext cx="6858000" cy="1790700"/>
          </a:xfrm>
        </p:spPr>
        <p:txBody>
          <a:bodyPr anchor="b"/>
          <a:lstStyle>
            <a:lvl1pPr algn="ctr">
              <a:defRPr sz="4500"/>
            </a:lvl1pPr>
          </a:lstStyle>
          <a:p>
            <a:r>
              <a:rPr lang="sv-SE"/>
              <a:t>Klicka här för att ändra format</a:t>
            </a:r>
          </a:p>
        </p:txBody>
      </p:sp>
      <p:sp>
        <p:nvSpPr>
          <p:cNvPr id="3" name="Underrubrik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sv-SE"/>
              <a:t>Klicka här för att ändra format på underrubrik i bakgrunden</a:t>
            </a:r>
          </a:p>
        </p:txBody>
      </p:sp>
    </p:spTree>
    <p:extLst>
      <p:ext uri="{BB962C8B-B14F-4D97-AF65-F5344CB8AC3E}">
        <p14:creationId xmlns:p14="http://schemas.microsoft.com/office/powerpoint/2010/main" val="23008956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737394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D71C7-822A-462C-BCDC-0F10134E28FC}"/>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5716BF1-BC9C-4239-AF1D-F4EC8E9F571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05761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623888" y="1282304"/>
            <a:ext cx="7886700" cy="2139553"/>
          </a:xfrm>
        </p:spPr>
        <p:txBody>
          <a:bodyPr anchor="b"/>
          <a:lstStyle>
            <a:lvl1pPr>
              <a:defRPr sz="4500"/>
            </a:lvl1pPr>
          </a:lstStyle>
          <a:p>
            <a:r>
              <a:rPr lang="sv-SE"/>
              <a:t>Klicka här för att ändra format</a:t>
            </a:r>
          </a:p>
        </p:txBody>
      </p:sp>
      <p:sp>
        <p:nvSpPr>
          <p:cNvPr id="3" name="Platshållare för text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sv-SE"/>
              <a:t>Klicka här för att ändra format på bakgrundstexten</a:t>
            </a:r>
          </a:p>
        </p:txBody>
      </p:sp>
    </p:spTree>
    <p:extLst>
      <p:ext uri="{BB962C8B-B14F-4D97-AF65-F5344CB8AC3E}">
        <p14:creationId xmlns:p14="http://schemas.microsoft.com/office/powerpoint/2010/main" val="4030956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innehåll 2"/>
          <p:cNvSpPr>
            <a:spLocks noGrp="1"/>
          </p:cNvSpPr>
          <p:nvPr>
            <p:ph sz="half" idx="1"/>
          </p:nvPr>
        </p:nvSpPr>
        <p:spPr>
          <a:xfrm>
            <a:off x="628650" y="1369219"/>
            <a:ext cx="3886200" cy="32635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innehåll 3"/>
          <p:cNvSpPr>
            <a:spLocks noGrp="1"/>
          </p:cNvSpPr>
          <p:nvPr>
            <p:ph sz="half" idx="2"/>
          </p:nvPr>
        </p:nvSpPr>
        <p:spPr>
          <a:xfrm>
            <a:off x="4629150" y="1369219"/>
            <a:ext cx="3886200" cy="3263504"/>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14637381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629841" y="273844"/>
            <a:ext cx="7886700" cy="994172"/>
          </a:xfrm>
        </p:spPr>
        <p:txBody>
          <a:bodyPr/>
          <a:lstStyle/>
          <a:p>
            <a:r>
              <a:rPr lang="sv-SE"/>
              <a:t>Klicka här för att ändra format</a:t>
            </a:r>
          </a:p>
        </p:txBody>
      </p:sp>
      <p:sp>
        <p:nvSpPr>
          <p:cNvPr id="3" name="Platshållare för text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dirty="0"/>
              <a:t>Klicka här för att ändra format på bakgrundstexten</a:t>
            </a:r>
          </a:p>
        </p:txBody>
      </p:sp>
      <p:sp>
        <p:nvSpPr>
          <p:cNvPr id="4" name="Platshållare för innehåll 3"/>
          <p:cNvSpPr>
            <a:spLocks noGrp="1"/>
          </p:cNvSpPr>
          <p:nvPr>
            <p:ph sz="half" idx="2"/>
          </p:nvPr>
        </p:nvSpPr>
        <p:spPr>
          <a:xfrm>
            <a:off x="629842" y="1878806"/>
            <a:ext cx="3868340" cy="2763441"/>
          </a:xfrm>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5" name="Platshållare för text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Klicka här för att ändra format på bakgrundstexten</a:t>
            </a:r>
          </a:p>
        </p:txBody>
      </p:sp>
      <p:sp>
        <p:nvSpPr>
          <p:cNvPr id="6" name="Platshållare för innehåll 5"/>
          <p:cNvSpPr>
            <a:spLocks noGrp="1"/>
          </p:cNvSpPr>
          <p:nvPr>
            <p:ph sz="quarter" idx="4"/>
          </p:nvPr>
        </p:nvSpPr>
        <p:spPr>
          <a:xfrm>
            <a:off x="4629150" y="1878806"/>
            <a:ext cx="3887391" cy="2763441"/>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754465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Tree>
    <p:extLst>
      <p:ext uri="{BB962C8B-B14F-4D97-AF65-F5344CB8AC3E}">
        <p14:creationId xmlns:p14="http://schemas.microsoft.com/office/powerpoint/2010/main" val="19797317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2133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29841" y="342900"/>
            <a:ext cx="2949178" cy="1200150"/>
          </a:xfrm>
        </p:spPr>
        <p:txBody>
          <a:bodyPr anchor="b"/>
          <a:lstStyle>
            <a:lvl1pPr>
              <a:defRPr sz="2400"/>
            </a:lvl1pPr>
          </a:lstStyle>
          <a:p>
            <a:r>
              <a:rPr lang="sv-SE"/>
              <a:t>Klicka här för att ändra format</a:t>
            </a:r>
          </a:p>
        </p:txBody>
      </p:sp>
      <p:sp>
        <p:nvSpPr>
          <p:cNvPr id="3" name="Platshållare för innehåll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text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sv-SE"/>
              <a:t>Klicka här för att ändra format på bakgrundstexten</a:t>
            </a:r>
          </a:p>
        </p:txBody>
      </p:sp>
    </p:spTree>
    <p:extLst>
      <p:ext uri="{BB962C8B-B14F-4D97-AF65-F5344CB8AC3E}">
        <p14:creationId xmlns:p14="http://schemas.microsoft.com/office/powerpoint/2010/main" val="11505302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629841" y="342900"/>
            <a:ext cx="2949178" cy="1200150"/>
          </a:xfrm>
        </p:spPr>
        <p:txBody>
          <a:bodyPr anchor="b"/>
          <a:lstStyle>
            <a:lvl1pPr>
              <a:defRPr sz="2400"/>
            </a:lvl1pPr>
          </a:lstStyle>
          <a:p>
            <a:r>
              <a:rPr lang="sv-SE"/>
              <a:t>Klicka här för att ändra format</a:t>
            </a:r>
          </a:p>
        </p:txBody>
      </p:sp>
      <p:sp>
        <p:nvSpPr>
          <p:cNvPr id="3" name="Platshållare för bild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sv-SE"/>
          </a:p>
        </p:txBody>
      </p:sp>
      <p:sp>
        <p:nvSpPr>
          <p:cNvPr id="4" name="Platshållare för text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sv-SE"/>
              <a:t>Klicka här för att ändra format på bakgrundstexten</a:t>
            </a:r>
          </a:p>
        </p:txBody>
      </p:sp>
    </p:spTree>
    <p:extLst>
      <p:ext uri="{BB962C8B-B14F-4D97-AF65-F5344CB8AC3E}">
        <p14:creationId xmlns:p14="http://schemas.microsoft.com/office/powerpoint/2010/main" val="15179709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6225410" y="1401800"/>
            <a:ext cx="1994894" cy="3842758"/>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3206699" y="-1314397"/>
            <a:ext cx="4927420" cy="689119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69272" y="3488962"/>
            <a:ext cx="9213273" cy="1694144"/>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68570" tIns="34285" rIns="68570" bIns="34285"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01976" y="3353534"/>
            <a:ext cx="9047953" cy="1671179"/>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endParaRPr lang="en-US" sz="135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6152452" y="2194476"/>
            <a:ext cx="1771176" cy="1566802"/>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7" y="2908930"/>
            <a:ext cx="5378503" cy="1344245"/>
          </a:xfrm>
          <a:noFill/>
        </p:spPr>
        <p:txBody>
          <a:bodyPr lIns="164592" tIns="109728" rIns="164592"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344326" y="352550"/>
            <a:ext cx="1064747"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13043099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0"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7" y="2908930"/>
            <a:ext cx="5378503" cy="1344245"/>
          </a:xfrm>
          <a:noFill/>
        </p:spPr>
        <p:txBody>
          <a:bodyPr lIns="164592" tIns="109728" rIns="164592" bIns="109728">
            <a:noAutofit/>
          </a:bodyPr>
          <a:lstStyle>
            <a:lvl1pPr marL="0" indent="0">
              <a:spcBef>
                <a:spcPts val="0"/>
              </a:spcBef>
              <a:buNone/>
              <a:defRPr sz="2352"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344326" y="352550"/>
            <a:ext cx="1064747" cy="228621"/>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Tree>
    <p:extLst>
      <p:ext uri="{BB962C8B-B14F-4D97-AF65-F5344CB8AC3E}">
        <p14:creationId xmlns:p14="http://schemas.microsoft.com/office/powerpoint/2010/main" val="2195882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891884"/>
            <a:ext cx="8740142" cy="1538113"/>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15854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2FA2-7BEC-4450-A880-F103C730E9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B83DA8-5B60-468B-8393-4B4BD7E3B40D}"/>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62C5F2-B10C-445A-B4F4-2A815A9BF9D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30669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587871"/>
          </a:xfrm>
        </p:spPr>
        <p:txBody>
          <a:bodyPr>
            <a:spAutoFit/>
          </a:bodyPr>
          <a:lstStyle>
            <a:lvl1pPr>
              <a:defRPr sz="294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74620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1456745"/>
          </a:xfrm>
        </p:spPr>
        <p:txBody>
          <a:bodyPr wrap="square">
            <a:spAutoFit/>
          </a:bodyPr>
          <a:lstStyle>
            <a:lvl1pPr marL="0" indent="0">
              <a:spcBef>
                <a:spcPts val="900"/>
              </a:spcBef>
              <a:buClr>
                <a:schemeClr val="tx1"/>
              </a:buClr>
              <a:buFont typeface="Wingdings" pitchFamily="2" charset="2"/>
              <a:buNone/>
              <a:defRPr sz="2352"/>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20282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2" y="891882"/>
            <a:ext cx="4033911" cy="1832296"/>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832296"/>
          </a:xfrm>
        </p:spPr>
        <p:txBody>
          <a:bodyPr wrap="square">
            <a:spAutoFit/>
          </a:bodyPr>
          <a:lstStyle>
            <a:lvl1pPr marL="211217" indent="-211217">
              <a:spcBef>
                <a:spcPts val="900"/>
              </a:spcBef>
              <a:buClr>
                <a:schemeClr val="tx1"/>
              </a:buClr>
              <a:buFont typeface="Arial" pitchFamily="34" charset="0"/>
              <a:buChar char="•"/>
              <a:defRPr sz="2352"/>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1079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194767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624"/>
          </a:xfrm>
          <a:noFill/>
        </p:spPr>
        <p:txBody>
          <a:bodyPr tIns="91440" bIns="91440" anchor="t" anchorCtr="0">
            <a:spAutoFit/>
          </a:bodyPr>
          <a:lstStyle>
            <a:lvl1pPr>
              <a:defRPr sz="5292"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1" y="2907958"/>
            <a:ext cx="7395506" cy="621260"/>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44704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624"/>
          </a:xfrm>
          <a:noFill/>
        </p:spPr>
        <p:txBody>
          <a:bodyPr tIns="91440" bIns="91440" anchor="t" anchorCtr="0">
            <a:spAutoFit/>
          </a:bodyPr>
          <a:lstStyle>
            <a:lvl1pPr>
              <a:defRPr lang="en-US" sz="5292"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8816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087379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917624"/>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7265639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2235120"/>
            <a:ext cx="4033911" cy="673261"/>
          </a:xfrm>
        </p:spPr>
        <p:txBody>
          <a:bodyPr anchor="ctr">
            <a:spAutoFit/>
          </a:bodyPr>
          <a:lstStyle>
            <a:lvl1pPr>
              <a:defRPr sz="352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0789124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822"/>
            <a:ext cx="3596905" cy="1161857"/>
          </a:xfrm>
        </p:spPr>
        <p:txBody>
          <a:bodyPr wrap="square" anchor="ctr">
            <a:spAutoFit/>
          </a:bodyPr>
          <a:lstStyle>
            <a:lvl1pPr>
              <a:defRPr sz="3528"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4000762" y="0"/>
            <a:ext cx="5143238" cy="5142075"/>
          </a:xfrm>
          <a:prstGeom prst="rect">
            <a:avLst/>
          </a:prstGeo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000762" y="1"/>
            <a:ext cx="5143238" cy="5143967"/>
          </a:xfrm>
          <a:prstGeom prst="rect">
            <a:avLst/>
          </a:prstGeom>
        </p:spPr>
      </p:pic>
    </p:spTree>
    <p:extLst>
      <p:ext uri="{BB962C8B-B14F-4D97-AF65-F5344CB8AC3E}">
        <p14:creationId xmlns:p14="http://schemas.microsoft.com/office/powerpoint/2010/main" val="341996285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C7AC-3C31-4A43-9A79-838339250A5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BCE8D7-61A2-4243-8300-A861B035A94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8B690D21-3B1F-4A7F-BEE6-75ACE27FA60D}"/>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E7453C-9BB6-45E0-BB3E-FD5B7A3D8FF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D7A6A9D-BB52-4F67-A688-31D0F5FA0959}"/>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8CC177-C25C-468C-9533-975988B3DE11}"/>
              </a:ext>
            </a:extLst>
          </p:cNvPr>
          <p:cNvSpPr>
            <a:spLocks noGrp="1"/>
          </p:cNvSpPr>
          <p:nvPr>
            <p:ph type="dt" sz="half" idx="10"/>
          </p:nvPr>
        </p:nvSpPr>
        <p:spPr>
          <a:xfrm>
            <a:off x="628650" y="4767263"/>
            <a:ext cx="2057400" cy="273844"/>
          </a:xfrm>
          <a:prstGeom prst="rect">
            <a:avLst/>
          </a:prstGeom>
        </p:spPr>
        <p:txBody>
          <a:bodyPr/>
          <a:lstStyle/>
          <a:p>
            <a:fld id="{04B3002D-D717-436A-A56C-F66A9AD18F3F}" type="datetimeFigureOut">
              <a:rPr lang="en-US" smtClean="0"/>
              <a:t>11/16/2021</a:t>
            </a:fld>
            <a:endParaRPr lang="en-US"/>
          </a:p>
        </p:txBody>
      </p:sp>
      <p:sp>
        <p:nvSpPr>
          <p:cNvPr id="8" name="Footer Placeholder 7">
            <a:extLst>
              <a:ext uri="{FF2B5EF4-FFF2-40B4-BE49-F238E27FC236}">
                <a16:creationId xmlns:a16="http://schemas.microsoft.com/office/drawing/2014/main" id="{5F61088F-D6DB-4F87-86E1-49679EFF50E7}"/>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8CD338D-C91C-49D1-BDA3-82489A1EFAE1}"/>
              </a:ext>
            </a:extLst>
          </p:cNvPr>
          <p:cNvSpPr>
            <a:spLocks noGrp="1"/>
          </p:cNvSpPr>
          <p:nvPr>
            <p:ph type="sldNum" sz="quarter" idx="12"/>
          </p:nvPr>
        </p:nvSpPr>
        <p:spPr>
          <a:xfrm>
            <a:off x="6457950" y="4767263"/>
            <a:ext cx="2057400" cy="273844"/>
          </a:xfrm>
          <a:prstGeom prst="rect">
            <a:avLst/>
          </a:prstGeom>
        </p:spPr>
        <p:txBody>
          <a:bodyPr/>
          <a:lstStyle/>
          <a:p>
            <a:fld id="{78A00FB4-C80E-483B-841B-6328829502F4}" type="slidenum">
              <a:rPr lang="en-US" smtClean="0"/>
              <a:t>‹#›</a:t>
            </a:fld>
            <a:endParaRPr lang="en-US"/>
          </a:p>
        </p:txBody>
      </p:sp>
    </p:spTree>
    <p:extLst>
      <p:ext uri="{BB962C8B-B14F-4D97-AF65-F5344CB8AC3E}">
        <p14:creationId xmlns:p14="http://schemas.microsoft.com/office/powerpoint/2010/main" val="8535832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3946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060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45"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3"/>
            <a:ext cx="8740142" cy="1516697"/>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4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73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7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57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1214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344326" y="352550"/>
            <a:ext cx="1064747" cy="228621"/>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324"/>
            </a:p>
          </p:txBody>
        </p:sp>
      </p:grpSp>
      <p:sp>
        <p:nvSpPr>
          <p:cNvPr id="8" name="Text Box 3"/>
          <p:cNvSpPr txBox="1">
            <a:spLocks noChangeArrowheads="1"/>
          </p:cNvSpPr>
          <p:nvPr userDrawn="1"/>
        </p:nvSpPr>
        <p:spPr bwMode="blackWhite">
          <a:xfrm>
            <a:off x="201930" y="4574393"/>
            <a:ext cx="3361593" cy="350766"/>
          </a:xfrm>
          <a:prstGeom prst="rect">
            <a:avLst/>
          </a:prstGeom>
          <a:noFill/>
          <a:ln w="12700">
            <a:noFill/>
            <a:miter lim="800000"/>
            <a:headEnd type="none" w="sm" len="sm"/>
            <a:tailEnd type="none" w="sm" len="sm"/>
          </a:ln>
          <a:effectLst/>
        </p:spPr>
        <p:txBody>
          <a:bodyPr vert="horz" wrap="square" lIns="134444" tIns="134444" rIns="134444" bIns="134444" numCol="1" anchor="t" anchorCtr="0" compatLnSpc="1">
            <a:prstTxWarp prst="textNoShape">
              <a:avLst/>
            </a:prstTxWarp>
            <a:spAutoFit/>
          </a:bodyPr>
          <a:lstStyle/>
          <a:p>
            <a:pPr defTabSz="685311"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60009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1" y="891884"/>
            <a:ext cx="8740142" cy="1845570"/>
          </a:xfrm>
          <a:prstGeom prst="rect">
            <a:avLst/>
          </a:prstGeom>
        </p:spPr>
        <p:txBody>
          <a:bodyPr/>
          <a:lstStyle>
            <a:lvl1pPr marL="213551" indent="-213551">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01" indent="-2065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52" indent="-213551">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92" indent="-168041">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32" indent="-168041">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240763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5F206-4CBA-4C48-928F-DE1B7790F00B}"/>
              </a:ext>
            </a:extLst>
          </p:cNvPr>
          <p:cNvSpPr>
            <a:spLocks noGrp="1"/>
          </p:cNvSpPr>
          <p:nvPr>
            <p:ph type="title"/>
          </p:nvPr>
        </p:nvSpPr>
        <p:spPr>
          <a:xfrm>
            <a:off x="0" y="1"/>
            <a:ext cx="9144000" cy="1007864"/>
          </a:xfrm>
          <a:solidFill>
            <a:schemeClr val="accent5"/>
          </a:solidFill>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A88FC06B-A4E5-46D3-9146-9E67EA0E6CAC}"/>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B0563B3-D3FB-4471-BD10-2EB185CFFF9C}"/>
              </a:ext>
            </a:extLst>
          </p:cNvPr>
          <p:cNvSpPr>
            <a:spLocks noGrp="1"/>
          </p:cNvSpPr>
          <p:nvPr>
            <p:ph type="dt" sz="half" idx="10"/>
          </p:nvPr>
        </p:nvSpPr>
        <p:spPr/>
        <p:txBody>
          <a:bodyPr/>
          <a:lstStyle/>
          <a:p>
            <a:fld id="{42A25D0D-6D6A-43DA-94C1-60BEDF1A5BAA}" type="datetimeFigureOut">
              <a:rPr lang="en-US" smtClean="0"/>
              <a:t>11/16/2021</a:t>
            </a:fld>
            <a:endParaRPr lang="en-US"/>
          </a:p>
        </p:txBody>
      </p:sp>
      <p:sp>
        <p:nvSpPr>
          <p:cNvPr id="5" name="Footer Placeholder 4">
            <a:extLst>
              <a:ext uri="{FF2B5EF4-FFF2-40B4-BE49-F238E27FC236}">
                <a16:creationId xmlns:a16="http://schemas.microsoft.com/office/drawing/2014/main" id="{924C24CC-2B61-411A-8560-CB2B198FB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E7BBD-3D0F-42AC-8E25-BE3D42736E6F}"/>
              </a:ext>
            </a:extLst>
          </p:cNvPr>
          <p:cNvSpPr>
            <a:spLocks noGrp="1"/>
          </p:cNvSpPr>
          <p:nvPr>
            <p:ph type="sldNum" sz="quarter" idx="12"/>
          </p:nvPr>
        </p:nvSpPr>
        <p:spPr/>
        <p:txBody>
          <a:bodyPr/>
          <a:lstStyle/>
          <a:p>
            <a:fld id="{F628CB1C-1BEC-4849-AB5B-C3E7254EF7EF}" type="slidenum">
              <a:rPr lang="en-US" smtClean="0"/>
              <a:t>‹#›</a:t>
            </a:fld>
            <a:endParaRPr lang="en-US"/>
          </a:p>
        </p:txBody>
      </p:sp>
    </p:spTree>
    <p:extLst>
      <p:ext uri="{BB962C8B-B14F-4D97-AF65-F5344CB8AC3E}">
        <p14:creationId xmlns:p14="http://schemas.microsoft.com/office/powerpoint/2010/main" val="35698265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308734" y="2129590"/>
            <a:ext cx="2943212" cy="1198877"/>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284260" y="4657677"/>
            <a:ext cx="4301656" cy="207749"/>
          </a:xfrm>
          <a:prstGeom prst="rect">
            <a:avLst/>
          </a:prstGeom>
          <a:noFill/>
          <a:ln w="9525">
            <a:noFill/>
            <a:miter lim="800000"/>
            <a:headEnd/>
            <a:tailEnd/>
          </a:ln>
        </p:spPr>
        <p:txBody>
          <a:bodyPr wrap="square">
            <a:spAutoFit/>
          </a:bodyPr>
          <a:lstStyle/>
          <a:p>
            <a:pPr marL="0" lvl="1" defTabSz="685434">
              <a:defRPr/>
            </a:pPr>
            <a:r>
              <a:rPr lang="en-US" sz="75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4453993" y="-140755"/>
            <a:ext cx="4511072" cy="4829697"/>
          </a:xfrm>
          <a:prstGeom prst="rect">
            <a:avLst/>
          </a:prstGeom>
        </p:spPr>
      </p:pic>
    </p:spTree>
    <p:extLst>
      <p:ext uri="{BB962C8B-B14F-4D97-AF65-F5344CB8AC3E}">
        <p14:creationId xmlns:p14="http://schemas.microsoft.com/office/powerpoint/2010/main" val="37909220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7058-80E6-4F37-A401-46E6E667D62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CC04DD39-C695-4F26-AF75-48BCCA78CD78}"/>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8BD76F5-A9F5-4DE3-93E2-E5AE54D7F500}"/>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5" name="Footer Placeholder 4">
            <a:extLst>
              <a:ext uri="{FF2B5EF4-FFF2-40B4-BE49-F238E27FC236}">
                <a16:creationId xmlns:a16="http://schemas.microsoft.com/office/drawing/2014/main" id="{A775F5AF-FF62-4E7B-AE2B-6A0E6AC748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E3139-6090-4F85-9F41-E70A1BECA97D}"/>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985328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69AAA-BD85-4F57-BD2A-63345D380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EAACA-C102-4876-A323-6902C2939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FDDA5-ADEB-4F12-B3F7-B2D7FB499199}"/>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5" name="Footer Placeholder 4">
            <a:extLst>
              <a:ext uri="{FF2B5EF4-FFF2-40B4-BE49-F238E27FC236}">
                <a16:creationId xmlns:a16="http://schemas.microsoft.com/office/drawing/2014/main" id="{161C10ED-8E05-47E7-93B0-5A445AE45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F3DA6-BBBB-4E14-A52F-DA665B25F809}"/>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41748218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51083-1322-4E6C-8348-ACA004143B2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F821975-C20A-48BD-97B8-02A57D1A240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2ED8AE-18B4-4D75-B2A2-027004FE2A96}"/>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5" name="Footer Placeholder 4">
            <a:extLst>
              <a:ext uri="{FF2B5EF4-FFF2-40B4-BE49-F238E27FC236}">
                <a16:creationId xmlns:a16="http://schemas.microsoft.com/office/drawing/2014/main" id="{D36CB299-1CC1-44B5-8761-3581EFA2B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734F4-5350-47F9-B9A3-173D9FE48AB8}"/>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619187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B4F97-B76A-4179-88F4-3133F38E2D15}"/>
              </a:ext>
            </a:extLst>
          </p:cNvPr>
          <p:cNvSpPr>
            <a:spLocks noGrp="1"/>
          </p:cNvSpPr>
          <p:nvPr>
            <p:ph type="title"/>
          </p:nvPr>
        </p:nvSpPr>
        <p:spPr>
          <a:xfrm>
            <a:off x="0" y="273844"/>
            <a:ext cx="9144000" cy="69389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lang="en-US" sz="4400">
                <a:solidFill>
                  <a:srgbClr val="2D7CBB"/>
                </a:solidFill>
                <a:ea typeface="MS PGothic" pitchFamily="34" charset="-128"/>
                <a:cs typeface="MS PGothic" charset="0"/>
              </a:defRPr>
            </a:lvl1pPr>
          </a:lstStyle>
          <a:p>
            <a:pPr lvl="0" algn="ctr" defTabSz="457200" eaLnBrk="0" fontAlgn="base" hangingPunct="0">
              <a:spcAft>
                <a:spcPct val="0"/>
              </a:spcAft>
            </a:pPr>
            <a:r>
              <a:rPr lang="en-US"/>
              <a:t>Click to edit Master title style</a:t>
            </a:r>
          </a:p>
        </p:txBody>
      </p:sp>
    </p:spTree>
    <p:extLst>
      <p:ext uri="{BB962C8B-B14F-4D97-AF65-F5344CB8AC3E}">
        <p14:creationId xmlns:p14="http://schemas.microsoft.com/office/powerpoint/2010/main" val="28567594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F4CE-9248-4A01-8536-BB517087AA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814309-3D52-4506-A87F-77CA2052876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12AF96-38F7-46C0-AACD-9CA7D5ECB58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8C9452-5E21-4EB7-91B0-C99C83EA1F43}"/>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6" name="Footer Placeholder 5">
            <a:extLst>
              <a:ext uri="{FF2B5EF4-FFF2-40B4-BE49-F238E27FC236}">
                <a16:creationId xmlns:a16="http://schemas.microsoft.com/office/drawing/2014/main" id="{217966C3-F9E5-4E5A-91A0-6B0111ABD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CFA8CF-0031-4188-A5B8-60F442379162}"/>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7011312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1EE53-BCEA-4ECB-9322-78ECC16F40C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DD1338-E8B8-4717-A4FD-328EE5793E9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35B9FCD-FCEB-43C8-8D4A-D12C7AF14DA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526823-FE1D-4FB3-BAF8-C6964FCE77F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F48AB5A-E9B1-484E-8425-D932683B06C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96D645-12B9-4500-927C-D0A74AA20E78}"/>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8" name="Footer Placeholder 7">
            <a:extLst>
              <a:ext uri="{FF2B5EF4-FFF2-40B4-BE49-F238E27FC236}">
                <a16:creationId xmlns:a16="http://schemas.microsoft.com/office/drawing/2014/main" id="{43BC5D70-3B46-4C6B-AA06-5D70441AD8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CC0203-CF0B-426B-B60B-458A82EDE8C2}"/>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3500500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6D4B-9C4A-4334-931B-FED1233C73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199F52-A7E0-461C-98DE-081261D323B8}"/>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4" name="Footer Placeholder 3">
            <a:extLst>
              <a:ext uri="{FF2B5EF4-FFF2-40B4-BE49-F238E27FC236}">
                <a16:creationId xmlns:a16="http://schemas.microsoft.com/office/drawing/2014/main" id="{B21CA24D-8952-4311-861D-2AA1382DB9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ED576-A85A-4E52-9FAD-BE8F60AEEF09}"/>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23507294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3B75E-AE93-4398-A26E-74D8A4C8AA80}"/>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3" name="Footer Placeholder 2">
            <a:extLst>
              <a:ext uri="{FF2B5EF4-FFF2-40B4-BE49-F238E27FC236}">
                <a16:creationId xmlns:a16="http://schemas.microsoft.com/office/drawing/2014/main" id="{79C76217-6960-4C16-AF2F-8BEA4650B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6CD38F9-3326-4283-A135-875B2CFF13D1}"/>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29372623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C313-3439-4135-A42D-146BBB5A5F4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FCBF214-BC93-4354-AEDE-3E5E6EF547B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72F7F4-0FD9-4D9F-8739-A9F02EBCE6E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8E370B0-89F7-4719-BCDA-9EC8538098A4}"/>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6" name="Footer Placeholder 5">
            <a:extLst>
              <a:ext uri="{FF2B5EF4-FFF2-40B4-BE49-F238E27FC236}">
                <a16:creationId xmlns:a16="http://schemas.microsoft.com/office/drawing/2014/main" id="{61646D23-9269-492E-9458-C8208CC88B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3EFE6-2AB2-473E-B831-BCC09C19D03F}"/>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6868348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388D-FAC6-476A-85B4-AF7CE0D0A02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4F991BB-0623-4B50-A2B1-F1D91F49C7F3}"/>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D7AFAB4-D6C0-4F85-89C3-7190856E56C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E4BF3F0-99C5-4462-AA23-7360F90C8C49}"/>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6" name="Footer Placeholder 5">
            <a:extLst>
              <a:ext uri="{FF2B5EF4-FFF2-40B4-BE49-F238E27FC236}">
                <a16:creationId xmlns:a16="http://schemas.microsoft.com/office/drawing/2014/main" id="{84A0B397-EC94-4F69-A6C6-992C79F49D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6ED8E5-7603-44FB-8B28-0B38BD138D01}"/>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27124916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5178-8A01-4983-B656-6FAF4CC403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14370F-CB7B-443B-87AC-0B66400819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91D44-1B0E-4F2A-ADD9-AD37CF654CFF}"/>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5" name="Footer Placeholder 4">
            <a:extLst>
              <a:ext uri="{FF2B5EF4-FFF2-40B4-BE49-F238E27FC236}">
                <a16:creationId xmlns:a16="http://schemas.microsoft.com/office/drawing/2014/main" id="{FB9F62C1-639E-4FCA-882E-7658789DF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C858B0-E909-466C-A587-47E5AD97161F}"/>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37186285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3C8754-C13B-4684-96BF-96316E01806A}"/>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973ECE-F76D-4220-BE04-3B29AC47535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A0ED1-98B8-434B-9901-48CEF2716722}"/>
              </a:ext>
            </a:extLst>
          </p:cNvPr>
          <p:cNvSpPr>
            <a:spLocks noGrp="1"/>
          </p:cNvSpPr>
          <p:nvPr>
            <p:ph type="dt" sz="half" idx="10"/>
          </p:nvPr>
        </p:nvSpPr>
        <p:spPr/>
        <p:txBody>
          <a:bodyPr/>
          <a:lstStyle/>
          <a:p>
            <a:fld id="{2295929C-DA84-4274-8382-7D962131AC90}" type="datetimeFigureOut">
              <a:rPr lang="en-US" smtClean="0"/>
              <a:t>11/16/2021</a:t>
            </a:fld>
            <a:endParaRPr lang="en-US"/>
          </a:p>
        </p:txBody>
      </p:sp>
      <p:sp>
        <p:nvSpPr>
          <p:cNvPr id="5" name="Footer Placeholder 4">
            <a:extLst>
              <a:ext uri="{FF2B5EF4-FFF2-40B4-BE49-F238E27FC236}">
                <a16:creationId xmlns:a16="http://schemas.microsoft.com/office/drawing/2014/main" id="{FCEE578F-E5F3-4B8B-B4EE-F44F3F8C3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A06665-218C-43C3-861D-19971E8067F0}"/>
              </a:ext>
            </a:extLst>
          </p:cNvPr>
          <p:cNvSpPr>
            <a:spLocks noGrp="1"/>
          </p:cNvSpPr>
          <p:nvPr>
            <p:ph type="sldNum" sz="quarter" idx="12"/>
          </p:nvPr>
        </p:nvSpPr>
        <p:spPr/>
        <p:txBody>
          <a:bodyPr/>
          <a:lstStyle/>
          <a:p>
            <a:fld id="{5ABB0691-138B-4286-9DC3-9A8D91C58AFB}" type="slidenum">
              <a:rPr lang="en-US" smtClean="0"/>
              <a:t>‹#›</a:t>
            </a:fld>
            <a:endParaRPr lang="en-US"/>
          </a:p>
        </p:txBody>
      </p:sp>
    </p:spTree>
    <p:extLst>
      <p:ext uri="{BB962C8B-B14F-4D97-AF65-F5344CB8AC3E}">
        <p14:creationId xmlns:p14="http://schemas.microsoft.com/office/powerpoint/2010/main" val="18107057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1582157"/>
            <a:ext cx="7680340" cy="747897"/>
          </a:xfrm>
        </p:spPr>
        <p:txBody>
          <a:bodyPr anchor="b" anchorCtr="0"/>
          <a:lstStyle>
            <a:lvl1pPr>
              <a:defRPr sz="5400"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2569369"/>
            <a:ext cx="7680340" cy="373949"/>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descr="Logo&#10;&#10;Description automatically generated">
            <a:extLst>
              <a:ext uri="{FF2B5EF4-FFF2-40B4-BE49-F238E27FC236}">
                <a16:creationId xmlns:a16="http://schemas.microsoft.com/office/drawing/2014/main" id="{29E216BA-A677-4771-A7F9-E2FAFCA8F10B}"/>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42101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Rectangle 1"/>
          <p:cNvSpPr/>
          <p:nvPr userDrawn="1"/>
        </p:nvSpPr>
        <p:spPr bwMode="auto">
          <a:xfrm flipH="1">
            <a:off x="-2" y="0"/>
            <a:ext cx="9144002" cy="51435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38" tIns="34269" rIns="68538" bIns="34269" numCol="1" rtlCol="0" anchor="ctr" anchorCtr="0" compatLnSpc="1">
            <a:prstTxWarp prst="textNoShape">
              <a:avLst/>
            </a:prstTxWarp>
          </a:bodyPr>
          <a:lstStyle/>
          <a:p>
            <a:pPr algn="ctr" defTabSz="685135" fontAlgn="base">
              <a:spcBef>
                <a:spcPct val="0"/>
              </a:spcBef>
              <a:spcAft>
                <a:spcPct val="0"/>
              </a:spcAft>
            </a:pPr>
            <a:endParaRPr lang="en-US" sz="1724"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351841" y="1754660"/>
            <a:ext cx="6618947" cy="2128147"/>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300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1953972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41386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3"/>
            <a:ext cx="8363938" cy="914096"/>
          </a:xfrm>
        </p:spPr>
        <p:txBody>
          <a:bodyPr anchor="b" anchorCtr="0"/>
          <a:lstStyle>
            <a:lvl1pPr>
              <a:defRPr sz="6600" spc="-225" baseline="0">
                <a:gradFill>
                  <a:gsLst>
                    <a:gs pos="100000">
                      <a:schemeClr val="bg1"/>
                    </a:gs>
                    <a:gs pos="0">
                      <a:schemeClr val="bg1"/>
                    </a:gs>
                  </a:gsLst>
                  <a:lin ang="5400000" scaled="0"/>
                </a:gradFill>
              </a:defRPr>
            </a:lvl1pPr>
          </a:lstStyle>
          <a:p>
            <a:r>
              <a:rPr lang="en-US" dirty="0"/>
              <a:t>Click to edit title style</a:t>
            </a:r>
          </a:p>
        </p:txBody>
      </p:sp>
      <p:pic>
        <p:nvPicPr>
          <p:cNvPr id="5" name="Picture 4" descr="A picture containing logo&#10;&#10;Description automatically generated">
            <a:extLst>
              <a:ext uri="{FF2B5EF4-FFF2-40B4-BE49-F238E27FC236}">
                <a16:creationId xmlns:a16="http://schemas.microsoft.com/office/drawing/2014/main" id="{F0353E03-6D92-4F12-945A-117043009FE3}"/>
              </a:ext>
            </a:extLst>
          </p:cNvPr>
          <p:cNvPicPr>
            <a:picLocks noChangeAspect="1"/>
          </p:cNvPicPr>
          <p:nvPr userDrawn="1"/>
        </p:nvPicPr>
        <p:blipFill>
          <a:blip r:embed="rId2"/>
          <a:stretch>
            <a:fillRect/>
          </a:stretch>
        </p:blipFill>
        <p:spPr>
          <a:xfrm>
            <a:off x="7689197" y="4833591"/>
            <a:ext cx="1185766" cy="182927"/>
          </a:xfrm>
          <a:prstGeom prst="rect">
            <a:avLst/>
          </a:prstGeom>
        </p:spPr>
      </p:pic>
    </p:spTree>
    <p:extLst>
      <p:ext uri="{BB962C8B-B14F-4D97-AF65-F5344CB8AC3E}">
        <p14:creationId xmlns:p14="http://schemas.microsoft.com/office/powerpoint/2010/main" val="72378798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0"/>
            <a:ext cx="7680340" cy="346249"/>
          </a:xfrm>
        </p:spPr>
        <p:txBody>
          <a:bodyPr>
            <a:noAutofit/>
          </a:bodyPr>
          <a:lstStyle>
            <a:lvl1pPr marL="0" indent="0" algn="l">
              <a:lnSpc>
                <a:spcPct val="90000"/>
              </a:lnSpc>
              <a:spcBef>
                <a:spcPts val="0"/>
              </a:spcBef>
              <a:buNone/>
              <a:defRPr lang="en-US" sz="2700" kern="1200" spc="-53" baseline="0" dirty="0">
                <a:solidFill>
                  <a:schemeClr val="tx1">
                    <a:lumMod val="85000"/>
                    <a:lumOff val="15000"/>
                  </a:schemeClr>
                </a:solidFill>
                <a:latin typeface="+mj-lt"/>
                <a:ea typeface="+mn-ea"/>
                <a:cs typeface="+mn-cs"/>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pPr marL="0" marR="0" lvl="0" indent="0" algn="l" defTabSz="685772"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4950" spc="-113"/>
            </a:lvl1pPr>
          </a:lstStyle>
          <a:p>
            <a:pPr lvl="0"/>
            <a:r>
              <a:rPr lang="en-US"/>
              <a:t>Edit Master text styles</a:t>
            </a:r>
          </a:p>
        </p:txBody>
      </p:sp>
      <p:pic>
        <p:nvPicPr>
          <p:cNvPr id="9" name="Picture 8" descr="Logo&#10;&#10;Description automatically generated">
            <a:extLst>
              <a:ext uri="{FF2B5EF4-FFF2-40B4-BE49-F238E27FC236}">
                <a16:creationId xmlns:a16="http://schemas.microsoft.com/office/drawing/2014/main" id="{21B5B995-43A3-4EFD-99E1-DD3AA7FBB1B1}"/>
              </a:ext>
            </a:extLst>
          </p:cNvPr>
          <p:cNvPicPr>
            <a:picLocks noChangeAspect="1"/>
          </p:cNvPicPr>
          <p:nvPr/>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755095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solidFill>
                  <a:schemeClr val="tx1">
                    <a:lumMod val="75000"/>
                    <a:lumOff val="25000"/>
                  </a:schemeClr>
                </a:solidFill>
              </a:defRPr>
            </a:lvl2pPr>
            <a:lvl3pPr marL="173831" indent="0">
              <a:buNone/>
              <a:defRPr sz="1500">
                <a:solidFill>
                  <a:schemeClr val="tx1">
                    <a:lumMod val="75000"/>
                    <a:lumOff val="25000"/>
                  </a:schemeClr>
                </a:solidFill>
              </a:defRPr>
            </a:lvl3pPr>
            <a:lvl4pPr marL="342900" indent="0">
              <a:buNone/>
              <a:defRPr sz="1500">
                <a:solidFill>
                  <a:schemeClr val="tx1">
                    <a:lumMod val="75000"/>
                    <a:lumOff val="25000"/>
                  </a:schemeClr>
                </a:solidFill>
              </a:defRPr>
            </a:lvl4pPr>
            <a:lvl5pPr marL="520304" indent="0">
              <a:buNone/>
              <a:defRPr sz="15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C981D463-93FA-47F3-9990-FB60BD07FD19}"/>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11792612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481945"/>
          </a:xfrm>
          <a:prstGeom prst="rect">
            <a:avLst/>
          </a:prstGeom>
        </p:spPr>
        <p:txBody>
          <a:bodyPr/>
          <a:lstStyle>
            <a:lvl1pPr marL="0" indent="0">
              <a:spcBef>
                <a:spcPts val="1800"/>
              </a:spcBef>
              <a:buNone/>
              <a:defRPr sz="3000">
                <a:solidFill>
                  <a:schemeClr val="tx1">
                    <a:lumMod val="75000"/>
                    <a:lumOff val="25000"/>
                  </a:schemeClr>
                </a:solidFill>
                <a:latin typeface="+mj-lt"/>
              </a:defRPr>
            </a:lvl1pPr>
            <a:lvl2pPr marL="0" indent="0">
              <a:buNone/>
              <a:defRPr sz="1500">
                <a:solidFill>
                  <a:schemeClr val="tx1">
                    <a:lumMod val="75000"/>
                    <a:lumOff val="25000"/>
                  </a:schemeClr>
                </a:solidFill>
              </a:defRPr>
            </a:lvl2pPr>
            <a:lvl3pPr marL="173831" indent="0">
              <a:buNone/>
              <a:defRPr sz="1500">
                <a:solidFill>
                  <a:schemeClr val="tx1">
                    <a:lumMod val="75000"/>
                    <a:lumOff val="25000"/>
                  </a:schemeClr>
                </a:solidFill>
              </a:defRPr>
            </a:lvl3pPr>
            <a:lvl4pPr marL="342900" indent="0">
              <a:buNone/>
              <a:defRPr sz="1500">
                <a:solidFill>
                  <a:schemeClr val="tx1">
                    <a:lumMod val="75000"/>
                    <a:lumOff val="25000"/>
                  </a:schemeClr>
                </a:solidFill>
              </a:defRPr>
            </a:lvl4pPr>
            <a:lvl5pPr marL="520304" indent="0">
              <a:buNone/>
              <a:defRPr sz="15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30F0B28B-5584-425D-B310-70C1E5FA2037}"/>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167923905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0923"/>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22" indent="-213122">
              <a:buFont typeface="Wingdings" pitchFamily="2" charset="2"/>
              <a:buChar char=""/>
              <a:defRPr sz="3000"/>
            </a:lvl1pPr>
            <a:lvl2pPr marL="388144" indent="-175022">
              <a:buFont typeface="Wingdings" pitchFamily="2" charset="2"/>
              <a:buChar char=""/>
              <a:defRPr>
                <a:latin typeface="+mn-lt"/>
              </a:defRPr>
            </a:lvl2pPr>
            <a:lvl3pPr marL="556022" indent="-167879">
              <a:buFont typeface="Wingdings" pitchFamily="2" charset="2"/>
              <a:buChar char=""/>
              <a:tabLst/>
              <a:defRPr>
                <a:latin typeface="+mn-lt"/>
              </a:defRPr>
            </a:lvl3pPr>
            <a:lvl4pPr marL="685800" indent="-129779">
              <a:buFont typeface="Wingdings" pitchFamily="2" charset="2"/>
              <a:buChar char=""/>
              <a:defRPr>
                <a:latin typeface="+mn-lt"/>
              </a:defRPr>
            </a:lvl4pPr>
            <a:lvl5pPr marL="815579" indent="-129779">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Logo&#10;&#10;Description automatically generated">
            <a:extLst>
              <a:ext uri="{FF2B5EF4-FFF2-40B4-BE49-F238E27FC236}">
                <a16:creationId xmlns:a16="http://schemas.microsoft.com/office/drawing/2014/main" id="{37059E9B-8B0C-4F7A-9DAB-BE959300268E}"/>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394341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22" indent="0">
              <a:buNone/>
              <a:defRPr sz="1500"/>
            </a:lvl3pPr>
            <a:lvl4pPr marL="342900" indent="0">
              <a:buNone/>
              <a:defRPr sz="1500"/>
            </a:lvl4pPr>
            <a:lvl5pPr marL="520304" indent="0">
              <a:buNone/>
              <a:defRPr sz="15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tx1">
                    <a:lumMod val="75000"/>
                    <a:lumOff val="25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3" name="Picture 2" descr="Logo&#10;&#10;Description automatically generated">
            <a:extLst>
              <a:ext uri="{FF2B5EF4-FFF2-40B4-BE49-F238E27FC236}">
                <a16:creationId xmlns:a16="http://schemas.microsoft.com/office/drawing/2014/main" id="{230A339B-ED11-4C94-A966-BB7C9A4DE133}"/>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136516323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lumMod val="75000"/>
                    <a:lumOff val="25000"/>
                  </a:schemeClr>
                </a:solidFill>
                <a:latin typeface="+mj-lt"/>
              </a:defRPr>
            </a:lvl1pPr>
            <a:lvl2pPr marL="0" indent="0">
              <a:buNone/>
              <a:defRPr sz="1500">
                <a:solidFill>
                  <a:schemeClr val="tx1">
                    <a:lumMod val="75000"/>
                    <a:lumOff val="25000"/>
                  </a:schemeClr>
                </a:solidFill>
              </a:defRPr>
            </a:lvl2pPr>
            <a:lvl3pPr marL="175022" indent="0">
              <a:buNone/>
              <a:defRPr sz="1500">
                <a:solidFill>
                  <a:schemeClr val="tx1">
                    <a:lumMod val="75000"/>
                    <a:lumOff val="25000"/>
                  </a:schemeClr>
                </a:solidFill>
              </a:defRPr>
            </a:lvl3pPr>
            <a:lvl4pPr marL="342900" indent="0">
              <a:buNone/>
              <a:defRPr sz="1500">
                <a:solidFill>
                  <a:schemeClr val="tx1">
                    <a:lumMod val="75000"/>
                    <a:lumOff val="25000"/>
                  </a:schemeClr>
                </a:solidFill>
              </a:defRPr>
            </a:lvl4pPr>
            <a:lvl5pPr marL="520304" indent="0">
              <a:buNone/>
              <a:defRPr sz="15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1">
                    <a:lumMod val="75000"/>
                    <a:lumOff val="25000"/>
                  </a:schemeClr>
                </a:solidFill>
                <a:latin typeface="+mj-lt"/>
                <a:ea typeface="+mn-ea"/>
                <a:cs typeface="+mn-cs"/>
              </a:defRPr>
            </a:lvl1pPr>
            <a:lvl2pPr marL="23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2pPr>
            <a:lvl3pPr marL="175022"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3pPr>
            <a:lvl4pPr marL="34528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chemeClr val="tx1">
                    <a:lumMod val="75000"/>
                    <a:lumOff val="25000"/>
                  </a:schemeClr>
                </a:solidFill>
                <a:latin typeface="+mn-lt"/>
                <a:ea typeface="+mn-ea"/>
                <a:cs typeface="+mn-cs"/>
              </a:defRPr>
            </a:lvl4pPr>
            <a:lvl5pPr marL="515541" marR="0" indent="0" algn="l" defTabSz="685772"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chemeClr val="tx1">
                    <a:lumMod val="75000"/>
                    <a:lumOff val="25000"/>
                  </a:schemeClr>
                </a:solidFill>
                <a:latin typeface="+mn-lt"/>
                <a:ea typeface="+mn-ea"/>
                <a:cs typeface="+mn-cs"/>
              </a:defRPr>
            </a:lvl5pPr>
          </a:lstStyle>
          <a:p>
            <a:pPr marL="0" marR="0" lvl="0"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772"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390627" y="4799668"/>
            <a:ext cx="420624" cy="164592"/>
          </a:xfrm>
          <a:prstGeom prst="rect">
            <a:avLst/>
          </a:prstGeom>
        </p:spPr>
        <p:txBody>
          <a:bodyPr lIns="121899" tIns="60949" rIns="121899" bIns="60949" anchor="ctr"/>
          <a:lstStyle>
            <a:lvl1pPr algn="l">
              <a:defRPr sz="12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3" name="Picture 2" descr="Logo&#10;&#10;Description automatically generated">
            <a:extLst>
              <a:ext uri="{FF2B5EF4-FFF2-40B4-BE49-F238E27FC236}">
                <a16:creationId xmlns:a16="http://schemas.microsoft.com/office/drawing/2014/main" id="{42500ED0-E51B-4B8E-BEF9-ABBD5EE51443}"/>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311290321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085851"/>
            <a:ext cx="4047274" cy="1389611"/>
          </a:xfrm>
        </p:spPr>
        <p:txBody>
          <a:bodyPr>
            <a:spAutoFit/>
          </a:bodyPr>
          <a:lstStyle>
            <a:lvl1pPr marL="219075" indent="-219075">
              <a:spcBef>
                <a:spcPts val="900"/>
              </a:spcBef>
              <a:buClr>
                <a:schemeClr val="bg2"/>
              </a:buClr>
              <a:buSzPct val="100000"/>
              <a:buFont typeface="Wingdings" pitchFamily="2" charset="2"/>
              <a:buChar char=""/>
              <a:defRPr lang="en-US" sz="2700" kern="1200" spc="-53" baseline="0" dirty="0" smtClean="0">
                <a:solidFill>
                  <a:schemeClr val="tx1">
                    <a:lumMod val="75000"/>
                    <a:lumOff val="25000"/>
                  </a:schemeClr>
                </a:solidFill>
                <a:latin typeface="+mj-lt"/>
                <a:ea typeface="+mn-ea"/>
                <a:cs typeface="+mn-cs"/>
              </a:defRPr>
            </a:lvl1pPr>
            <a:lvl2pPr marL="390525" indent="-171450">
              <a:defRPr sz="1500"/>
            </a:lvl2pPr>
            <a:lvl3pPr marL="514350" indent="-123825">
              <a:tabLst/>
              <a:defRPr sz="1500"/>
            </a:lvl3pPr>
            <a:lvl4pPr marL="647700" indent="-133350">
              <a:defRPr/>
            </a:lvl4pPr>
            <a:lvl5pPr marL="771525" indent="-123825">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709672" y="1085850"/>
            <a:ext cx="4047274" cy="1666610"/>
          </a:xfrm>
        </p:spPr>
        <p:txBody>
          <a:bodyPr>
            <a:spAutoFit/>
          </a:bodyPr>
          <a:lstStyle>
            <a:lvl1pPr marL="254794" indent="-254794">
              <a:spcBef>
                <a:spcPts val="900"/>
              </a:spcBef>
              <a:buClr>
                <a:schemeClr val="bg2"/>
              </a:buClr>
              <a:buFont typeface="Arial" pitchFamily="34" charset="0"/>
              <a:buChar char="•"/>
              <a:defRPr lang="en-US" sz="2700" kern="1200" spc="-53" baseline="0" dirty="0" smtClean="0">
                <a:solidFill>
                  <a:schemeClr val="tx1">
                    <a:lumMod val="75000"/>
                    <a:lumOff val="25000"/>
                  </a:schemeClr>
                </a:solidFill>
                <a:latin typeface="+mj-lt"/>
                <a:ea typeface="+mn-ea"/>
                <a:cs typeface="+mn-cs"/>
              </a:defRPr>
            </a:lvl1pPr>
            <a:lvl2pPr marL="476250" indent="-257175">
              <a:defRPr lang="en-US" sz="1500" kern="1200" spc="0" baseline="0" dirty="0" smtClean="0">
                <a:solidFill>
                  <a:schemeClr val="tx1">
                    <a:lumMod val="75000"/>
                    <a:lumOff val="25000"/>
                  </a:schemeClr>
                </a:solidFill>
                <a:latin typeface="+mn-lt"/>
                <a:ea typeface="+mn-ea"/>
                <a:cs typeface="+mn-cs"/>
              </a:defRPr>
            </a:lvl2pPr>
            <a:lvl3pPr marL="647700" indent="-257175">
              <a:defRPr lang="en-US" sz="1500" kern="1200" spc="0" baseline="0" dirty="0" smtClean="0">
                <a:solidFill>
                  <a:schemeClr val="tx1">
                    <a:lumMod val="75000"/>
                    <a:lumOff val="25000"/>
                  </a:schemeClr>
                </a:solidFill>
                <a:latin typeface="+mn-lt"/>
                <a:ea typeface="+mn-ea"/>
                <a:cs typeface="+mn-cs"/>
              </a:defRPr>
            </a:lvl3pPr>
            <a:lvl4pPr marL="771525" indent="-257175">
              <a:defRPr lang="en-US" sz="1500" kern="1200" spc="0" baseline="0" dirty="0" smtClean="0">
                <a:solidFill>
                  <a:schemeClr val="tx1">
                    <a:lumMod val="75000"/>
                    <a:lumOff val="25000"/>
                  </a:schemeClr>
                </a:solidFill>
                <a:latin typeface="+mn-lt"/>
                <a:ea typeface="+mn-ea"/>
                <a:cs typeface="+mn-cs"/>
              </a:defRPr>
            </a:lvl4pPr>
            <a:lvl5pPr marL="904875" indent="-257175">
              <a:defRPr lang="en-US" sz="1500" kern="1200" spc="0" baseline="0" dirty="0">
                <a:solidFill>
                  <a:schemeClr val="tx1">
                    <a:lumMod val="75000"/>
                    <a:lumOff val="25000"/>
                  </a:schemeClr>
                </a:solidFill>
                <a:latin typeface="+mn-lt"/>
                <a:ea typeface="+mn-ea"/>
                <a:cs typeface="+mn-cs"/>
              </a:defRPr>
            </a:lvl5pPr>
          </a:lstStyle>
          <a:p>
            <a:pPr marL="219075" marR="0" lvl="0"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Edit Master text styles</a:t>
            </a:r>
          </a:p>
          <a:p>
            <a:pPr marL="219075" marR="0" lvl="1"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Second level</a:t>
            </a:r>
          </a:p>
          <a:p>
            <a:pPr marL="219075" marR="0" lvl="2"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Third level</a:t>
            </a:r>
          </a:p>
          <a:p>
            <a:pPr marL="219075" marR="0" lvl="3"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Fourth level</a:t>
            </a:r>
          </a:p>
          <a:p>
            <a:pPr marL="219075" marR="0" lvl="4" indent="-219075" algn="l" defTabSz="685772"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Fifth level</a:t>
            </a:r>
          </a:p>
        </p:txBody>
      </p:sp>
      <p:pic>
        <p:nvPicPr>
          <p:cNvPr id="3" name="Picture 2" descr="Logo&#10;&#10;Description automatically generated">
            <a:extLst>
              <a:ext uri="{FF2B5EF4-FFF2-40B4-BE49-F238E27FC236}">
                <a16:creationId xmlns:a16="http://schemas.microsoft.com/office/drawing/2014/main" id="{F3C43335-73CE-4FF4-BF58-248B7BA83F13}"/>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10374323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085850"/>
            <a:ext cx="4076211" cy="1246495"/>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261429"/>
            <a:ext cx="4114627" cy="249299"/>
          </a:xfrm>
          <a:prstGeom prst="rect">
            <a:avLst/>
          </a:prstGeom>
        </p:spPr>
        <p:txBody>
          <a:bodyPr>
            <a:noAutofit/>
          </a:bodyPr>
          <a:lstStyle>
            <a:lvl1pPr marL="0" indent="0">
              <a:spcBef>
                <a:spcPts val="900"/>
              </a:spcBef>
              <a:buNone/>
              <a:defRPr lang="en-US" sz="1500" kern="1200" spc="0" dirty="0" smtClean="0">
                <a:solidFill>
                  <a:schemeClr val="tx1">
                    <a:lumMod val="75000"/>
                    <a:lumOff val="25000"/>
                  </a:schemeClr>
                </a:soli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BFA595C8-099B-40A0-AD6C-DACA8D9DD917}"/>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380757560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51435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solidFill>
                  <a:schemeClr val="tx1">
                    <a:lumMod val="75000"/>
                    <a:lumOff val="25000"/>
                  </a:schemeClr>
                </a:soli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Edit Master text styles</a:t>
            </a:r>
          </a:p>
        </p:txBody>
      </p:sp>
      <p:pic>
        <p:nvPicPr>
          <p:cNvPr id="2" name="Picture 1" descr="Logo&#10;&#10;Description automatically generated">
            <a:extLst>
              <a:ext uri="{FF2B5EF4-FFF2-40B4-BE49-F238E27FC236}">
                <a16:creationId xmlns:a16="http://schemas.microsoft.com/office/drawing/2014/main" id="{0A8D1862-6E1A-4E19-B2FB-EE8645AD12AC}"/>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280546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A9B5-7D3C-4844-85C9-53CDADDC16D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76EA843-D602-48AA-9EA7-E6EA562CD50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A290EC-6EF4-4AE0-85C6-FB01C3DDD50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26074592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085851"/>
            <a:ext cx="4076211" cy="883832"/>
          </a:xfrm>
          <a:prstGeom prst="rect">
            <a:avLst/>
          </a:prstGeom>
        </p:spPr>
        <p:txBody>
          <a:bodyPr>
            <a:noAutofit/>
          </a:bodyPr>
          <a:lstStyle>
            <a:lvl1pPr marL="0" indent="0">
              <a:buNone/>
              <a:defRPr sz="3000" b="0" cap="none" baseline="0">
                <a:gradFill>
                  <a:gsLst>
                    <a:gs pos="100000">
                      <a:schemeClr val="tx2"/>
                    </a:gs>
                    <a:gs pos="0">
                      <a:schemeClr val="tx2"/>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solidFill>
                  <a:schemeClr val="tx1">
                    <a:lumMod val="75000"/>
                    <a:lumOff val="25000"/>
                  </a:schemeClr>
                </a:soli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4486252" cy="5143500"/>
          </a:xfrm>
        </p:spPr>
        <p:txBody>
          <a:bodyPr lIns="182880" anchor="ctr"/>
          <a:lstStyle>
            <a:lvl1pPr marL="0" indent="0" algn="l">
              <a:buNone/>
              <a:defRPr/>
            </a:lvl1pPr>
          </a:lstStyle>
          <a:p>
            <a:r>
              <a:rPr lang="en-US" dirty="0"/>
              <a:t>Click to insert photo.</a:t>
            </a:r>
          </a:p>
        </p:txBody>
      </p:sp>
      <p:pic>
        <p:nvPicPr>
          <p:cNvPr id="2" name="Picture 1" descr="Logo&#10;&#10;Description automatically generated">
            <a:extLst>
              <a:ext uri="{FF2B5EF4-FFF2-40B4-BE49-F238E27FC236}">
                <a16:creationId xmlns:a16="http://schemas.microsoft.com/office/drawing/2014/main" id="{AE532D84-5230-4839-9978-41919FE6D68F}"/>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38523819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7145" y="0"/>
            <a:ext cx="4491017"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0"/>
            <a:ext cx="3925323" cy="1246495"/>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261429"/>
            <a:ext cx="4114627" cy="249299"/>
          </a:xfrm>
          <a:prstGeom prst="rect">
            <a:avLst/>
          </a:prstGeom>
        </p:spPr>
        <p:txBody>
          <a:bodyPr>
            <a:noAutofit/>
          </a:bodyPr>
          <a:lstStyle>
            <a:lvl1pPr marL="0" indent="0">
              <a:spcBef>
                <a:spcPts val="900"/>
              </a:spcBef>
              <a:buNone/>
              <a:defRPr lang="en-US" sz="1500" kern="1200" spc="0" dirty="0" smtClean="0">
                <a:solidFill>
                  <a:schemeClr val="tx1">
                    <a:lumMod val="75000"/>
                    <a:lumOff val="25000"/>
                  </a:schemeClr>
                </a:soli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Edit Master text styles</a:t>
            </a:r>
          </a:p>
        </p:txBody>
      </p:sp>
      <p:pic>
        <p:nvPicPr>
          <p:cNvPr id="4" name="Picture 3" descr="Logo&#10;&#10;Description automatically generated">
            <a:extLst>
              <a:ext uri="{FF2B5EF4-FFF2-40B4-BE49-F238E27FC236}">
                <a16:creationId xmlns:a16="http://schemas.microsoft.com/office/drawing/2014/main" id="{1F6D0062-7B83-4E94-85AE-1AF0AD2A6DF3}"/>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24838582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51435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0"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CAE7354B-88A6-4CD4-BB83-B998893BD926}"/>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13353577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466608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266FC1FE-A116-4837-A0B4-EC9B25C7F9EF}"/>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171696435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085851"/>
            <a:ext cx="4076211" cy="883832"/>
          </a:xfrm>
          <a:prstGeom prst="rect">
            <a:avLst/>
          </a:prstGeom>
        </p:spPr>
        <p:txBody>
          <a:bodyPr>
            <a:noAutofit/>
          </a:bodyPr>
          <a:lstStyle>
            <a:lvl1pPr marL="0" indent="0">
              <a:buNone/>
              <a:defRPr sz="3000" b="0" cap="none" baseline="0">
                <a:gradFill>
                  <a:gsLst>
                    <a:gs pos="100000">
                      <a:schemeClr val="bg1"/>
                    </a:gs>
                    <a:gs pos="0">
                      <a:schemeClr val="bg1"/>
                    </a:gs>
                  </a:gsLst>
                  <a:lin ang="5400000" scaled="0"/>
                </a:gradFill>
                <a:latin typeface="+mj-lt"/>
              </a:defRPr>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051239"/>
            <a:ext cx="4084187" cy="457049"/>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680" indent="-285700">
              <a:defRPr lang="en-US" sz="1575" kern="1200" dirty="0" smtClean="0">
                <a:solidFill>
                  <a:schemeClr val="bg2">
                    <a:lumMod val="50000"/>
                  </a:schemeClr>
                </a:solidFill>
                <a:latin typeface="+mn-lt"/>
                <a:ea typeface="+mn-ea"/>
                <a:cs typeface="Arial" pitchFamily="34" charset="0"/>
              </a:defRPr>
            </a:lvl2pPr>
            <a:lvl3pPr marL="685680" indent="-171420">
              <a:defRPr lang="en-US" sz="1425" kern="1200" dirty="0" smtClean="0">
                <a:solidFill>
                  <a:schemeClr val="bg2">
                    <a:lumMod val="50000"/>
                  </a:schemeClr>
                </a:solidFill>
                <a:latin typeface="+mn-lt"/>
                <a:ea typeface="+mn-ea"/>
                <a:cs typeface="Arial" pitchFamily="34" charset="0"/>
              </a:defRPr>
            </a:lvl3pPr>
            <a:lvl4pPr marL="914240" indent="-171420">
              <a:defRPr lang="en-US" sz="1200" kern="1200" dirty="0" smtClean="0">
                <a:solidFill>
                  <a:schemeClr val="bg2">
                    <a:lumMod val="50000"/>
                  </a:schemeClr>
                </a:solidFill>
                <a:latin typeface="+mn-lt"/>
                <a:ea typeface="+mn-ea"/>
                <a:cs typeface="Arial" pitchFamily="34" charset="0"/>
              </a:defRPr>
            </a:lvl4pPr>
            <a:lvl5pPr marL="1085660" indent="-171420">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51435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9294392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642937"/>
            <a:ext cx="9144000" cy="38433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018540"/>
            <a:ext cx="8366320" cy="2147305"/>
          </a:xfrm>
          <a:prstGeom prst="rect">
            <a:avLst/>
          </a:prstGeom>
        </p:spPr>
        <p:txBody>
          <a:bodyPr>
            <a:normAutofit/>
          </a:bodyPr>
          <a:lstStyle>
            <a:lvl1pPr marL="0" indent="0">
              <a:lnSpc>
                <a:spcPct val="90000"/>
              </a:lnSpc>
              <a:buNone/>
              <a:defRPr sz="4800">
                <a:gradFill>
                  <a:gsLst>
                    <a:gs pos="100000">
                      <a:schemeClr val="bg1"/>
                    </a:gs>
                    <a:gs pos="0">
                      <a:schemeClr val="bg1"/>
                    </a:gs>
                  </a:gsLst>
                  <a:lin ang="5400000" scaled="0"/>
                </a:gradFill>
                <a:latin typeface="+mj-lt"/>
              </a:defRPr>
            </a:lvl1pPr>
            <a:lvl2pPr>
              <a:defRPr sz="48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3257551"/>
            <a:ext cx="8366320" cy="353060"/>
          </a:xfrm>
          <a:prstGeom prst="rect">
            <a:avLst/>
          </a:prstGeom>
        </p:spPr>
        <p:txBody>
          <a:bodyPr>
            <a:normAutofit/>
          </a:bodyPr>
          <a:lstStyle>
            <a:lvl1pPr marL="0" indent="0">
              <a:lnSpc>
                <a:spcPct val="90000"/>
              </a:lnSpc>
              <a:buNone/>
              <a:defRPr sz="2700">
                <a:gradFill>
                  <a:gsLst>
                    <a:gs pos="100000">
                      <a:schemeClr val="bg1"/>
                    </a:gs>
                    <a:gs pos="0">
                      <a:schemeClr val="bg1"/>
                    </a:gs>
                  </a:gsLst>
                  <a:lin ang="5400000" scaled="0"/>
                </a:gradFill>
                <a:latin typeface="+mj-lt"/>
              </a:defRPr>
            </a:lvl1pPr>
            <a:lvl2pPr>
              <a:defRPr sz="4800">
                <a:solidFill>
                  <a:schemeClr val="tx2"/>
                </a:solidFill>
                <a:latin typeface="+mn-lt"/>
              </a:defRPr>
            </a:lvl2pPr>
          </a:lstStyle>
          <a:p>
            <a:pPr lvl="0"/>
            <a:r>
              <a:rPr lang="en-US"/>
              <a:t>Edit Master text styles</a:t>
            </a:r>
          </a:p>
        </p:txBody>
      </p:sp>
      <p:pic>
        <p:nvPicPr>
          <p:cNvPr id="3" name="Picture 2" descr="Logo&#10;&#10;Description automatically generated">
            <a:extLst>
              <a:ext uri="{FF2B5EF4-FFF2-40B4-BE49-F238E27FC236}">
                <a16:creationId xmlns:a16="http://schemas.microsoft.com/office/drawing/2014/main" id="{14D9161F-D7DB-41B9-AC9F-BB61A93A757D}"/>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9700405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3" name="Picture 2" descr="Logo&#10;&#10;Description automatically generated">
            <a:extLst>
              <a:ext uri="{FF2B5EF4-FFF2-40B4-BE49-F238E27FC236}">
                <a16:creationId xmlns:a16="http://schemas.microsoft.com/office/drawing/2014/main" id="{083DCCFA-D3C6-407D-B6DE-85A97CB58DAF}"/>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309489744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descr="Logo&#10;&#10;Description automatically generated">
            <a:extLst>
              <a:ext uri="{FF2B5EF4-FFF2-40B4-BE49-F238E27FC236}">
                <a16:creationId xmlns:a16="http://schemas.microsoft.com/office/drawing/2014/main" id="{E132FD2F-544E-4650-9B44-D2A747A284EB}"/>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245243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4DFF63B9-7BE7-42DD-B2FA-C06149A92E5D}"/>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37609040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40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27D53-7256-4773-B73D-7C4F64CE80C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A6F2611-1E45-40A6-A13D-FB1D5437556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1A9BA74-0BA3-4632-873E-5ABF51AFF68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Tree>
    <p:extLst>
      <p:ext uri="{BB962C8B-B14F-4D97-AF65-F5344CB8AC3E}">
        <p14:creationId xmlns:p14="http://schemas.microsoft.com/office/powerpoint/2010/main" val="34485848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866955"/>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lnSpc>
                <a:spcPct val="95000"/>
              </a:lnSpc>
              <a:buNone/>
              <a:defRPr sz="2400">
                <a:gradFill>
                  <a:gsLst>
                    <a:gs pos="1250">
                      <a:srgbClr val="000000"/>
                    </a:gs>
                    <a:gs pos="100000">
                      <a:srgbClr val="000000"/>
                    </a:gs>
                  </a:gsLst>
                  <a:lin ang="5400000" scaled="0"/>
                </a:gradFill>
                <a:latin typeface="Consolas" pitchFamily="49" charset="0"/>
                <a:cs typeface="Consolas" pitchFamily="49" charset="0"/>
              </a:defRPr>
            </a:lvl1pPr>
            <a:lvl2pPr marL="25479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8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888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71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Logo&#10;&#10;Description automatically generated">
            <a:extLst>
              <a:ext uri="{FF2B5EF4-FFF2-40B4-BE49-F238E27FC236}">
                <a16:creationId xmlns:a16="http://schemas.microsoft.com/office/drawing/2014/main" id="{A6044FC1-4A9E-4F43-B07B-41E8A0F51D66}"/>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406484158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700" kern="1200" spc="-53" baseline="0" smtClean="0">
                <a:solidFill>
                  <a:schemeClr val="tx1">
                    <a:lumMod val="75000"/>
                    <a:lumOff val="25000"/>
                  </a:schemeClr>
                </a:solidFill>
                <a:latin typeface="+mj-lt"/>
                <a:ea typeface="+mn-ea"/>
                <a:cs typeface="+mn-cs"/>
              </a:defRPr>
            </a:lvl1pPr>
          </a:lstStyle>
          <a:p>
            <a:pPr marL="0" lvl="0" indent="0" algn="l" defTabSz="671714"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D2BE4880-3BC1-407B-9D2E-2E5A97373123}"/>
              </a:ext>
            </a:extLst>
          </p:cNvPr>
          <p:cNvPicPr>
            <a:picLocks noChangeAspect="1"/>
          </p:cNvPicPr>
          <p:nvPr userDrawn="1"/>
        </p:nvPicPr>
        <p:blipFill>
          <a:blip r:embed="rId2"/>
          <a:stretch>
            <a:fillRect/>
          </a:stretch>
        </p:blipFill>
        <p:spPr>
          <a:xfrm>
            <a:off x="7663925" y="4818399"/>
            <a:ext cx="1324692" cy="201922"/>
          </a:xfrm>
          <a:prstGeom prst="rect">
            <a:avLst/>
          </a:prstGeom>
        </p:spPr>
      </p:pic>
    </p:spTree>
    <p:extLst>
      <p:ext uri="{BB962C8B-B14F-4D97-AF65-F5344CB8AC3E}">
        <p14:creationId xmlns:p14="http://schemas.microsoft.com/office/powerpoint/2010/main" val="579350525"/>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75" indent="-25717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88"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00" indent="-21431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5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00" indent="-1714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103972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4" y="1582158"/>
            <a:ext cx="7680340" cy="747897"/>
          </a:xfrm>
          <a:prstGeom prst="rect">
            <a:avLst/>
          </a:prstGeom>
        </p:spPr>
        <p:txBody>
          <a:bodyPr lIns="91419" tIns="45710" rIns="91419" bIns="45710" anchor="b" anchorCtr="0"/>
          <a:lstStyle>
            <a:lvl1pPr>
              <a:defRPr sz="5400" spc="-113" baseline="0"/>
            </a:lvl1pPr>
          </a:lstStyle>
          <a:p>
            <a:r>
              <a:rPr lang="en-US" dirty="0"/>
              <a:t>Click to edit title style</a:t>
            </a:r>
          </a:p>
        </p:txBody>
      </p:sp>
      <p:sp>
        <p:nvSpPr>
          <p:cNvPr id="5" name="Text Placeholder 4"/>
          <p:cNvSpPr>
            <a:spLocks noGrp="1"/>
          </p:cNvSpPr>
          <p:nvPr>
            <p:ph type="body" sz="quarter" idx="12" hasCustomPrompt="1"/>
          </p:nvPr>
        </p:nvSpPr>
        <p:spPr>
          <a:xfrm>
            <a:off x="734214" y="2569369"/>
            <a:ext cx="7680340" cy="373949"/>
          </a:xfrm>
          <a:prstGeom prst="rect">
            <a:avLst/>
          </a:prstGeom>
        </p:spPr>
        <p:txBody>
          <a:bodyPr lIns="91419" tIns="45710" rIns="91419" bIns="45710">
            <a:noAutofit/>
          </a:bodyPr>
          <a:lstStyle>
            <a:lvl1pPr marL="0" indent="0">
              <a:spcBef>
                <a:spcPts val="0"/>
              </a:spcBef>
              <a:buNone/>
              <a:defRPr spc="-53"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3532726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7" y="2114703"/>
            <a:ext cx="8363938" cy="914096"/>
          </a:xfrm>
          <a:prstGeom prst="rect">
            <a:avLst/>
          </a:prstGeom>
        </p:spPr>
        <p:txBody>
          <a:bodyPr lIns="91419" tIns="45710" rIns="91419" bIns="45710" anchor="b" anchorCtr="0"/>
          <a:lstStyle>
            <a:lvl1pPr>
              <a:defRPr sz="6600" spc="-225"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1442127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10" Type="http://schemas.openxmlformats.org/officeDocument/2006/relationships/theme" Target="../theme/theme6.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theme" Target="../theme/theme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image" Target="../media/image3.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theme" Target="../theme/theme9.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4388B4-5E54-4F41-B954-19C9A248605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F8FD5F-2970-4205-A1CC-8932CE5563B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869351"/>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A15A317-E1FD-4430-9064-36E69D31F355}" type="datetimeFigureOut">
              <a:rPr lang="sv-SE" smtClean="0"/>
              <a:t>2021-11-16</a:t>
            </a:fld>
            <a:endParaRPr lang="sv-SE"/>
          </a:p>
        </p:txBody>
      </p:sp>
      <p:sp>
        <p:nvSpPr>
          <p:cNvPr id="5" name="Platshållare för sidfot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7223857-EF42-49B7-B1AE-BFF52E589DE0}" type="slidenum">
              <a:rPr lang="sv-SE" smtClean="0"/>
              <a:t>‹#›</a:t>
            </a:fld>
            <a:endParaRPr lang="sv-SE"/>
          </a:p>
        </p:txBody>
      </p:sp>
      <p:sp>
        <p:nvSpPr>
          <p:cNvPr id="8" name="Rektangel 7"/>
          <p:cNvSpPr/>
          <p:nvPr userDrawn="1"/>
        </p:nvSpPr>
        <p:spPr>
          <a:xfrm>
            <a:off x="0" y="0"/>
            <a:ext cx="9144000" cy="5143500"/>
          </a:xfrm>
          <a:prstGeom prst="rect">
            <a:avLst/>
          </a:prstGeom>
          <a:solidFill>
            <a:srgbClr val="0018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115556949"/>
      </p:ext>
    </p:extLst>
  </p:cSld>
  <p:clrMap bg1="lt1" tx1="dk1" bg2="lt2" tx2="dk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Lst>
  <p:txStyles>
    <p:titleStyle>
      <a:lvl1pPr algn="l" defTabSz="685800" rtl="0" eaLnBrk="1" latinLnBrk="0" hangingPunct="1">
        <a:lnSpc>
          <a:spcPct val="90000"/>
        </a:lnSpc>
        <a:spcBef>
          <a:spcPct val="0"/>
        </a:spcBef>
        <a:buNone/>
        <a:defRPr sz="3300" kern="1200">
          <a:solidFill>
            <a:schemeClr val="bg1"/>
          </a:solidFill>
          <a:latin typeface="Segoe UI Light" panose="020B05020402040202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Segoe UI Light"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Segoe UI Light"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Segoe UI Light"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egoe UI Light"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egoe UI Light"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sv-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bg1"/>
                </a:solidFill>
              </a:defRPr>
            </a:lvl1pPr>
          </a:lstStyle>
          <a:p>
            <a:fld id="{026EB9C9-4BCB-46E5-B3B3-09AD3677738B}" type="datetimeFigureOut">
              <a:rPr lang="sv-SE" smtClean="0"/>
              <a:pPr/>
              <a:t>2021-11-16</a:t>
            </a:fld>
            <a:endParaRPr lang="sv-SE" dirty="0"/>
          </a:p>
        </p:txBody>
      </p:sp>
      <p:sp>
        <p:nvSpPr>
          <p:cNvPr id="5" name="Platshållare för sidfot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3881854364"/>
      </p:ext>
    </p:extLst>
  </p:cSld>
  <p:clrMap bg1="lt1" tx1="dk1" bg2="lt2" tx2="dk2" accent1="accent1" accent2="accent2" accent3="accent3" accent4="accent4" accent5="accent5" accent6="accent6" hlink="hlink" folHlink="folHlink"/>
  <p:sldLayoutIdLst>
    <p:sldLayoutId id="2147484085" r:id="rId1"/>
    <p:sldLayoutId id="2147484086" r:id="rId2"/>
  </p:sldLayoutIdLst>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sv-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plaid">
          <a:fgClr>
            <a:srgbClr val="00B292"/>
          </a:fgClr>
          <a:bgClr>
            <a:srgbClr val="008272"/>
          </a:bgClr>
        </a:pattFill>
        <a:effectLst/>
      </p:bgPr>
    </p:bg>
    <p:spTree>
      <p:nvGrpSpPr>
        <p:cNvPr id="1" name=""/>
        <p:cNvGrpSpPr/>
        <p:nvPr/>
      </p:nvGrpSpPr>
      <p:grpSpPr>
        <a:xfrm>
          <a:off x="0" y="0"/>
          <a:ext cx="0" cy="0"/>
          <a:chOff x="0" y="0"/>
          <a:chExt cx="0" cy="0"/>
        </a:xfrm>
      </p:grpSpPr>
      <p:sp>
        <p:nvSpPr>
          <p:cNvPr id="8" name="Rektangel 7"/>
          <p:cNvSpPr/>
          <p:nvPr userDrawn="1"/>
        </p:nvSpPr>
        <p:spPr>
          <a:xfrm>
            <a:off x="0" y="0"/>
            <a:ext cx="9144000" cy="5143500"/>
          </a:xfrm>
          <a:prstGeom prst="rect">
            <a:avLst/>
          </a:prstGeom>
          <a:solidFill>
            <a:srgbClr val="009E4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Platshållare för datum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1EDD244-C03D-4AA3-A21E-63FFADFFBA1E}" type="datetimeFigureOut">
              <a:rPr lang="sv-SE" smtClean="0"/>
              <a:t>2021-11-16</a:t>
            </a:fld>
            <a:endParaRPr lang="sv-SE"/>
          </a:p>
        </p:txBody>
      </p:sp>
      <p:sp>
        <p:nvSpPr>
          <p:cNvPr id="5" name="Platshållare för sidfot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E25990F-AAC3-4403-8AC6-EBD7ED8B6557}" type="slidenum">
              <a:rPr lang="sv-SE" smtClean="0"/>
              <a:t>‹#›</a:t>
            </a:fld>
            <a:endParaRPr lang="sv-SE"/>
          </a:p>
        </p:txBody>
      </p:sp>
    </p:spTree>
    <p:extLst>
      <p:ext uri="{BB962C8B-B14F-4D97-AF65-F5344CB8AC3E}">
        <p14:creationId xmlns:p14="http://schemas.microsoft.com/office/powerpoint/2010/main" val="2282177949"/>
      </p:ext>
    </p:extLst>
  </p:cSld>
  <p:clrMap bg1="lt1" tx1="dk1" bg2="lt2" tx2="dk2" accent1="accent1" accent2="accent2" accent3="accent3" accent4="accent4" accent5="accent5" accent6="accent6" hlink="hlink" folHlink="folHlink"/>
  <p:sldLayoutIdLst>
    <p:sldLayoutId id="2147484088" r:id="rId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sv-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bg1"/>
                </a:solidFill>
                <a:latin typeface="Segoe Pro" panose="020B0502040504020203" pitchFamily="34" charset="0"/>
              </a:defRPr>
            </a:lvl1pPr>
          </a:lstStyle>
          <a:p>
            <a:fld id="{40E0407B-C5A1-49A4-8902-9BB79EF74842}" type="datetimeFigureOut">
              <a:rPr lang="sv-SE" smtClean="0"/>
              <a:pPr/>
              <a:t>2021-11-16</a:t>
            </a:fld>
            <a:endParaRPr lang="sv-SE" dirty="0"/>
          </a:p>
        </p:txBody>
      </p:sp>
      <p:sp>
        <p:nvSpPr>
          <p:cNvPr id="5" name="Platshållare för sidfot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latin typeface="Segoe Pro" panose="020B0502040504020203" pitchFamily="34" charset="0"/>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1060797914"/>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Lst>
  <p:txStyles>
    <p:titleStyle>
      <a:lvl1pPr algn="l" defTabSz="685800" rtl="0" eaLnBrk="1" latinLnBrk="0" hangingPunct="1">
        <a:lnSpc>
          <a:spcPct val="90000"/>
        </a:lnSpc>
        <a:spcBef>
          <a:spcPct val="0"/>
        </a:spcBef>
        <a:buNone/>
        <a:defRPr sz="3300" kern="1200">
          <a:solidFill>
            <a:schemeClr val="bg1"/>
          </a:solidFill>
          <a:latin typeface="Segoe UI Light" panose="020B05020402040202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Segoe UI Semilight" panose="020B0402040204020203" pitchFamily="34" charset="0"/>
          <a:ea typeface="+mn-ea"/>
          <a:cs typeface="Segoe UI Semilight" panose="020B04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Segoe UI Semilight" panose="020B0402040204020203" pitchFamily="34" charset="0"/>
          <a:ea typeface="+mn-ea"/>
          <a:cs typeface="Segoe UI Semilight" panose="020B04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Segoe UI Semilight" panose="020B0402040204020203" pitchFamily="34" charset="0"/>
          <a:ea typeface="+mn-ea"/>
          <a:cs typeface="Segoe UI Semilight" panose="020B04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egoe UI Semilight" panose="020B0402040204020203" pitchFamily="34" charset="0"/>
          <a:ea typeface="+mn-ea"/>
          <a:cs typeface="Segoe UI Semilight" panose="020B04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Segoe UI Semilight" panose="020B0402040204020203" pitchFamily="34" charset="0"/>
          <a:ea typeface="+mn-ea"/>
          <a:cs typeface="Segoe UI Semilight" panose="020B04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sv-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sv-SE" dirty="0"/>
              <a:t>Klicka här för att ändra format</a:t>
            </a:r>
          </a:p>
        </p:txBody>
      </p:sp>
      <p:sp>
        <p:nvSpPr>
          <p:cNvPr id="3" name="Platshållare för text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Tree>
    <p:extLst>
      <p:ext uri="{BB962C8B-B14F-4D97-AF65-F5344CB8AC3E}">
        <p14:creationId xmlns:p14="http://schemas.microsoft.com/office/powerpoint/2010/main" val="1696058968"/>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Lst>
  <p:txStyles>
    <p:titleStyle>
      <a:lvl1pPr algn="l" defTabSz="685800" rtl="0" eaLnBrk="1" latinLnBrk="0" hangingPunct="1">
        <a:lnSpc>
          <a:spcPct val="90000"/>
        </a:lnSpc>
        <a:spcBef>
          <a:spcPct val="0"/>
        </a:spcBef>
        <a:buNone/>
        <a:defRPr sz="3300" kern="1200">
          <a:solidFill>
            <a:schemeClr val="tx1"/>
          </a:solidFill>
          <a:latin typeface="Segoe UI Light" panose="020B0502040204020203"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Segoe UI Light" panose="020B0502040204020203"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Segoe UI Light" panose="020B0502040204020203"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Segoe UI Light" panose="020B0502040204020203"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Light" panose="020B0502040204020203"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Light" panose="020B0502040204020203"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sv-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891883"/>
            <a:ext cx="8740141" cy="1587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6890311" y="2259293"/>
            <a:ext cx="5143967" cy="624914"/>
          </a:xfrm>
          <a:prstGeom prst="rect">
            <a:avLst/>
          </a:prstGeom>
        </p:spPr>
      </p:pic>
    </p:spTree>
    <p:extLst>
      <p:ext uri="{BB962C8B-B14F-4D97-AF65-F5344CB8AC3E}">
        <p14:creationId xmlns:p14="http://schemas.microsoft.com/office/powerpoint/2010/main" val="104085104"/>
      </p:ext>
    </p:extLst>
  </p:cSld>
  <p:clrMap bg1="dk1" tx1="lt1" bg2="dk2" tx2="lt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 id="2147484137" r:id="rId18"/>
    <p:sldLayoutId id="2147484138" r:id="rId19"/>
    <p:sldLayoutId id="2147484139" r:id="rId20"/>
  </p:sldLayoutIdLst>
  <p:transition>
    <p:fade/>
  </p:transition>
  <p:txStyles>
    <p:titleStyle>
      <a:lvl1pPr algn="l" defTabSz="685644"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C961A3-E768-46DE-B6EF-CDA168E7721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C8DF7C-A8DD-40EC-868A-0F0DDD3CB87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2FA327-B5AD-4BDC-A6D8-BC9935A0F2F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295929C-DA84-4274-8382-7D962131AC90}" type="datetimeFigureOut">
              <a:rPr lang="en-US" smtClean="0"/>
              <a:t>11/16/2021</a:t>
            </a:fld>
            <a:endParaRPr lang="en-US"/>
          </a:p>
        </p:txBody>
      </p:sp>
      <p:sp>
        <p:nvSpPr>
          <p:cNvPr id="5" name="Footer Placeholder 4">
            <a:extLst>
              <a:ext uri="{FF2B5EF4-FFF2-40B4-BE49-F238E27FC236}">
                <a16:creationId xmlns:a16="http://schemas.microsoft.com/office/drawing/2014/main" id="{68D4A13F-6B5D-4C1B-8A4C-93BC931AB43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F024B6-7FBC-4DDC-A1E4-612EC0E1408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ABB0691-138B-4286-9DC3-9A8D91C58AFB}" type="slidenum">
              <a:rPr lang="en-US" smtClean="0"/>
              <a:t>‹#›</a:t>
            </a:fld>
            <a:endParaRPr lang="en-US"/>
          </a:p>
        </p:txBody>
      </p:sp>
    </p:spTree>
    <p:extLst>
      <p:ext uri="{BB962C8B-B14F-4D97-AF65-F5344CB8AC3E}">
        <p14:creationId xmlns:p14="http://schemas.microsoft.com/office/powerpoint/2010/main" val="3870450447"/>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0923"/>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380103"/>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Lst>
  <p:transition>
    <p:fade/>
  </p:transition>
  <p:hf hdr="0" ftr="0" dt="0"/>
  <p:txStyles>
    <p:titleStyle>
      <a:lvl1pPr algn="l" defTabSz="685772" rtl="0" eaLnBrk="1" latinLnBrk="0" hangingPunct="1">
        <a:lnSpc>
          <a:spcPct val="90000"/>
        </a:lnSpc>
        <a:spcBef>
          <a:spcPct val="0"/>
        </a:spcBef>
        <a:buNone/>
        <a:defRPr lang="en-US" sz="4050" b="0" kern="1200" cap="none" spc="-75" baseline="0" dirty="0" smtClean="0">
          <a:ln w="3175">
            <a:noFill/>
          </a:ln>
          <a:solidFill>
            <a:srgbClr val="00B0F0"/>
          </a:soli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80000"/>
        <a:buFont typeface="Arial" pitchFamily="34" charset="0"/>
        <a:buChar char="•"/>
        <a:tabLst/>
        <a:defRPr sz="2700" kern="1200" spc="-53" baseline="0">
          <a:solidFill>
            <a:schemeClr val="tx1">
              <a:lumMod val="75000"/>
              <a:lumOff val="25000"/>
            </a:schemeClr>
          </a:soli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lumMod val="75000"/>
              <a:lumOff val="25000"/>
            </a:schemeClr>
          </a:soli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800" kern="1200" spc="0" baseline="0">
          <a:solidFill>
            <a:schemeClr val="tx1">
              <a:lumMod val="75000"/>
              <a:lumOff val="25000"/>
            </a:schemeClr>
          </a:soli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lumMod val="75000"/>
              <a:lumOff val="25000"/>
            </a:schemeClr>
          </a:soli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1500" kern="1200" spc="0" baseline="0">
          <a:solidFill>
            <a:schemeClr val="tx1">
              <a:lumMod val="75000"/>
              <a:lumOff val="25000"/>
            </a:schemeClr>
          </a:soli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69.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png"/><Relationship Id="rId18" Type="http://schemas.openxmlformats.org/officeDocument/2006/relationships/slide" Target="slide43.xml"/><Relationship Id="rId3" Type="http://schemas.openxmlformats.org/officeDocument/2006/relationships/slide" Target="slide17.xml"/><Relationship Id="rId21" Type="http://schemas.openxmlformats.org/officeDocument/2006/relationships/slide" Target="slide52.xml"/><Relationship Id="rId7" Type="http://schemas.openxmlformats.org/officeDocument/2006/relationships/image" Target="../media/image48.png"/><Relationship Id="rId12" Type="http://schemas.openxmlformats.org/officeDocument/2006/relationships/slide" Target="slide56.xml"/><Relationship Id="rId17" Type="http://schemas.openxmlformats.org/officeDocument/2006/relationships/image" Target="../media/image52.png"/><Relationship Id="rId2" Type="http://schemas.openxmlformats.org/officeDocument/2006/relationships/image" Target="../media/image47.png"/><Relationship Id="rId16" Type="http://schemas.openxmlformats.org/officeDocument/2006/relationships/image" Target="../media/image51.png"/><Relationship Id="rId20"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slide" Target="slide22.xml"/><Relationship Id="rId11" Type="http://schemas.openxmlformats.org/officeDocument/2006/relationships/image" Target="../media/image50.png"/><Relationship Id="rId5" Type="http://schemas.openxmlformats.org/officeDocument/2006/relationships/image" Target="../media/image48.png"/><Relationship Id="rId15" Type="http://schemas.openxmlformats.org/officeDocument/2006/relationships/slide" Target="slide38.xml"/><Relationship Id="rId10" Type="http://schemas.openxmlformats.org/officeDocument/2006/relationships/image" Target="../media/image49.png"/><Relationship Id="rId19"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slide" Target="slide27.xml"/><Relationship Id="rId14" Type="http://schemas.openxmlformats.org/officeDocument/2006/relationships/image" Target="../media/image51.png"/><Relationship Id="rId22"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monaco-editor" TargetMode="External"/><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hyperlink" Target="https://aka.ms/azurevscode"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8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hyperlink" Target="https://aka.ms/azureIntelliJ" TargetMode="External"/><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visualstudio.com/" TargetMode="External"/><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serverless360.com/" TargetMode="External"/><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azure-deprecation/dashboard"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marketplace.visualstudio.com/items?itemName=keesschollaart.AzureCostInsights"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azurecharts.com/"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azuretools" TargetMode="External"/><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shell.azure.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WindowsTerminal" TargetMode="External"/><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hyperlink" Target="https://aka.ms/azurevscod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ka.ms/ACIDocker"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ww.visualstudio.com/" TargetMode="External"/><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aka.ms/cosmosdbdevops" TargetMode="External"/><Relationship Id="rId2" Type="http://schemas.openxmlformats.org/officeDocument/2006/relationships/hyperlink" Target="https://aka.ms/cosmosdb-emulator" TargetMode="Externa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azurite" TargetMode="External"/><Relationship Id="rId2" Type="http://schemas.openxmlformats.org/officeDocument/2006/relationships/hyperlink" Target="https://azure.microsoft.com/en-us/downloads/" TargetMode="Externa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hyperlink" Target="https://portal.azure.com/App/Download" TargetMode="Externa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hyperlink" Target="https://aka.ms/AzureMobileApp" TargetMode="External"/><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hyperlink" Target="https://play.google.com/store/apps/details?id=com.microsoft.azure" TargetMode="External"/><Relationship Id="rId5" Type="http://schemas.openxmlformats.org/officeDocument/2006/relationships/hyperlink" Target="https://apps.apple.com/us/app/microsoft-azure/id1219013620?ls=1" TargetMode="Externa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WindowsAdminCenter" TargetMode="External"/><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bricksnspace.wordpress.com/tag/set/" TargetMode="External"/><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aka.ms/azureDEA" TargetMode="External"/><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xml"/><Relationship Id="rId16" Type="http://schemas.openxmlformats.org/officeDocument/2006/relationships/image" Target="../media/image34.png"/><Relationship Id="rId1" Type="http://schemas.openxmlformats.org/officeDocument/2006/relationships/slideLayout" Target="../slideLayouts/slideLayout6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hyperlink" Target="mailto:mimar@microsoft.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aka.ms/azureDMA" TargetMode="External"/><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appmigration.microsoft.com/" TargetMode="External"/><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aka.ms/csdmtool"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ka.ms/bicep"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ka.ms/bicep"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aka.ms/arm-ttk"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aka.ms/armview"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armviz.io/"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s://aka.ms/azskdevops"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cloudmaker.ai/"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cloudharmony.com/speedtest-for-azure"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azurespeed.com/"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azurespeedtest.azurewebsites.net/"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office.com/" TargetMode="External"/><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paolosalvatori/ServiceBusExplorer" TargetMode="External"/><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www.cerebrata.com/products/cerulean" TargetMode="External"/><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redislabs.com/redis-enterprise/redis-insight/"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aka.ms/azuredatastudio" TargetMode="External"/><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alpaqastudio.com/" TargetMode="Externa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aka.ms/azurestorageexplorer" TargetMode="External"/><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azure.microsoft.com/en-us/documentation/articles/storage-explorers/" TargetMode="External"/><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azure.github.io/BatchExplorer/"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aka.ms/ve" TargetMode="Externa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aka.ms/ke" TargetMode="Externa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hyperlink" Target="https://aka.ms/amse" TargetMode="External"/><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hyperlink" Target="https://aka.ms/amseplay" TargetMode="External"/><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powerbi.com/" TargetMode="External"/><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grafana.com/" TargetMode="Externa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73.xml.rels><?xml version="1.0" encoding="UTF-8" standalone="yes"?>
<Relationships xmlns="http://schemas.openxmlformats.org/package/2006/relationships"><Relationship Id="rId3" Type="http://schemas.openxmlformats.org/officeDocument/2006/relationships/hyperlink" Target="https://aka.ms/ssms" TargetMode="External"/><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s://cosmos.azure.com/capacitycalculator/" TargetMode="External"/><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dtucalculator.azurewebsites.net/"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resources.azure.com/"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https://vmchooser.com/" TargetMode="External"/><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azure.microsoft.com/en-us/pricing/vm-selector/" TargetMode="Externa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hyperlink" Target="https://www.azureiotsolutions.com/Accelerators"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github.com/Azure/azure-iot-explorer"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8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83.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aka.ms/messageanalyzer" TargetMode="External"/><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5" name="Title 24"/>
          <p:cNvSpPr>
            <a:spLocks noGrp="1"/>
          </p:cNvSpPr>
          <p:nvPr>
            <p:ph type="title"/>
          </p:nvPr>
        </p:nvSpPr>
        <p:spPr>
          <a:xfrm>
            <a:off x="-4531" y="3676454"/>
            <a:ext cx="9141619" cy="1467047"/>
          </a:xfrm>
          <a:gradFill>
            <a:gsLst>
              <a:gs pos="0">
                <a:schemeClr val="tx1">
                  <a:alpha val="0"/>
                </a:schemeClr>
              </a:gs>
              <a:gs pos="31000">
                <a:schemeClr val="tx1">
                  <a:alpha val="70000"/>
                </a:schemeClr>
              </a:gs>
              <a:gs pos="100000">
                <a:schemeClr val="tx1">
                  <a:alpha val="80000"/>
                </a:schemeClr>
              </a:gs>
            </a:gsLst>
            <a:lin ang="5400000" scaled="1"/>
          </a:gradFill>
        </p:spPr>
        <p:txBody>
          <a:bodyPr rot="0" spcFirstLastPara="0" vertOverflow="overflow" horzOverflow="overflow" vert="horz" wrap="square" lIns="216000" tIns="54000" rIns="216000" bIns="54000" numCol="1" spcCol="0" rtlCol="0" fromWordArt="0" anchor="ctr" anchorCtr="0" forceAA="0" compatLnSpc="1">
            <a:prstTxWarp prst="textNoShape">
              <a:avLst/>
            </a:prstTxWarp>
            <a:noAutofit/>
          </a:bodyPr>
          <a:lstStyle/>
          <a:p>
            <a:r>
              <a:rPr lang="en-US" sz="4050" dirty="0"/>
              <a:t>The Toolshed : Inside Azure tools, your daily hammers.</a:t>
            </a:r>
            <a:br>
              <a:rPr lang="en-US" sz="4950" dirty="0"/>
            </a:br>
            <a:r>
              <a:rPr lang="en-US" sz="2100"/>
              <a:t>by Mike Martin</a:t>
            </a:r>
            <a:endParaRPr lang="en-US" sz="2400" dirty="0"/>
          </a:p>
        </p:txBody>
      </p:sp>
      <p:sp>
        <p:nvSpPr>
          <p:cNvPr id="6" name="TextBox 5"/>
          <p:cNvSpPr txBox="1"/>
          <p:nvPr/>
        </p:nvSpPr>
        <p:spPr>
          <a:xfrm>
            <a:off x="1191" y="871331"/>
            <a:ext cx="9135897" cy="230832"/>
          </a:xfrm>
          <a:prstGeom prst="rect">
            <a:avLst/>
          </a:prstGeom>
          <a:noFill/>
        </p:spPr>
        <p:txBody>
          <a:bodyPr wrap="square" lIns="0" tIns="0" rIns="0" bIns="0" rtlCol="0">
            <a:spAutoFit/>
          </a:bodyPr>
          <a:lstStyle/>
          <a:p>
            <a:pPr algn="ctr" defTabSz="685772" eaLnBrk="1" fontAlgn="auto" hangingPunct="1">
              <a:spcBef>
                <a:spcPts val="0"/>
              </a:spcBef>
              <a:spcAft>
                <a:spcPts val="0"/>
              </a:spcAft>
            </a:pPr>
            <a:r>
              <a:rPr lang="en-US" sz="1500" spc="-53" dirty="0">
                <a:gradFill>
                  <a:gsLst>
                    <a:gs pos="2917">
                      <a:srgbClr val="EEECE1"/>
                    </a:gs>
                    <a:gs pos="95000">
                      <a:srgbClr val="EEECE1"/>
                    </a:gs>
                  </a:gsLst>
                  <a:lin ang="5400000" scaled="0"/>
                </a:gradFill>
                <a:latin typeface="Segoe UI"/>
                <a:ea typeface="+mn-ea"/>
              </a:rPr>
              <a:t>November 13</a:t>
            </a:r>
            <a:r>
              <a:rPr lang="en-US" sz="1500" spc="-53" baseline="30000" dirty="0">
                <a:gradFill>
                  <a:gsLst>
                    <a:gs pos="2917">
                      <a:srgbClr val="EEECE1"/>
                    </a:gs>
                    <a:gs pos="95000">
                      <a:srgbClr val="EEECE1"/>
                    </a:gs>
                  </a:gsLst>
                  <a:lin ang="5400000" scaled="0"/>
                </a:gradFill>
                <a:latin typeface="Segoe UI"/>
                <a:ea typeface="+mn-ea"/>
              </a:rPr>
              <a:t>th</a:t>
            </a:r>
            <a:r>
              <a:rPr lang="en-US" sz="1500" spc="-53" dirty="0">
                <a:gradFill>
                  <a:gsLst>
                    <a:gs pos="2917">
                      <a:srgbClr val="EEECE1"/>
                    </a:gs>
                    <a:gs pos="95000">
                      <a:srgbClr val="EEECE1"/>
                    </a:gs>
                  </a:gsLst>
                  <a:lin ang="5400000" scaled="0"/>
                </a:gradFill>
                <a:latin typeface="Segoe UI"/>
                <a:ea typeface="+mn-ea"/>
              </a:rPr>
              <a:t>, 2021</a:t>
            </a:r>
          </a:p>
        </p:txBody>
      </p:sp>
      <p:grpSp>
        <p:nvGrpSpPr>
          <p:cNvPr id="2" name="Group 1">
            <a:extLst>
              <a:ext uri="{FF2B5EF4-FFF2-40B4-BE49-F238E27FC236}">
                <a16:creationId xmlns:a16="http://schemas.microsoft.com/office/drawing/2014/main" id="{722F769D-D581-4ED0-91AD-5C94FF50044C}"/>
              </a:ext>
            </a:extLst>
          </p:cNvPr>
          <p:cNvGrpSpPr/>
          <p:nvPr/>
        </p:nvGrpSpPr>
        <p:grpSpPr>
          <a:xfrm>
            <a:off x="3519237" y="399800"/>
            <a:ext cx="1983400" cy="335932"/>
            <a:chOff x="4632004" y="616889"/>
            <a:chExt cx="2644533" cy="447909"/>
          </a:xfrm>
        </p:grpSpPr>
        <p:pic>
          <p:nvPicPr>
            <p:cNvPr id="4" name="Picture 4" descr="A picture containing logo&#10;&#10;Description automatically generated">
              <a:extLst>
                <a:ext uri="{FF2B5EF4-FFF2-40B4-BE49-F238E27FC236}">
                  <a16:creationId xmlns:a16="http://schemas.microsoft.com/office/drawing/2014/main" id="{5EFBAF9A-7A23-4455-8160-0A22ADE344A4}"/>
                </a:ext>
              </a:extLst>
            </p:cNvPr>
            <p:cNvPicPr>
              <a:picLocks noChangeAspect="1"/>
            </p:cNvPicPr>
            <p:nvPr/>
          </p:nvPicPr>
          <p:blipFill rotWithShape="1">
            <a:blip r:embed="rId4"/>
            <a:srcRect r="76319"/>
            <a:stretch/>
          </p:blipFill>
          <p:spPr>
            <a:xfrm>
              <a:off x="4632004" y="616889"/>
              <a:ext cx="686914" cy="447909"/>
            </a:xfrm>
            <a:prstGeom prst="rect">
              <a:avLst/>
            </a:prstGeom>
          </p:spPr>
        </p:pic>
        <p:sp>
          <p:nvSpPr>
            <p:cNvPr id="5" name="TextBox 4">
              <a:extLst>
                <a:ext uri="{FF2B5EF4-FFF2-40B4-BE49-F238E27FC236}">
                  <a16:creationId xmlns:a16="http://schemas.microsoft.com/office/drawing/2014/main" id="{8A035435-3E07-4BEC-BD8A-F19BE1853C42}"/>
                </a:ext>
              </a:extLst>
            </p:cNvPr>
            <p:cNvSpPr txBox="1"/>
            <p:nvPr/>
          </p:nvSpPr>
          <p:spPr>
            <a:xfrm>
              <a:off x="5377641" y="757021"/>
              <a:ext cx="1898896" cy="307776"/>
            </a:xfrm>
            <a:prstGeom prst="rect">
              <a:avLst/>
            </a:prstGeom>
            <a:noFill/>
          </p:spPr>
          <p:txBody>
            <a:bodyPr wrap="none" lIns="0" tIns="0" rIns="0" bIns="0" rtlCol="0">
              <a:spAutoFit/>
            </a:bodyPr>
            <a:lstStyle/>
            <a:p>
              <a:pPr defTabSz="685772" eaLnBrk="1" fontAlgn="auto" hangingPunct="1">
                <a:spcBef>
                  <a:spcPts val="0"/>
                </a:spcBef>
                <a:spcAft>
                  <a:spcPts val="0"/>
                </a:spcAft>
              </a:pPr>
              <a:r>
                <a:rPr lang="en-US" sz="1500" spc="-53" dirty="0">
                  <a:gradFill>
                    <a:gsLst>
                      <a:gs pos="2917">
                        <a:srgbClr val="EEECE1"/>
                      </a:gs>
                      <a:gs pos="95000">
                        <a:srgbClr val="EEECE1"/>
                      </a:gs>
                    </a:gsLst>
                    <a:lin ang="5400000" scaled="0"/>
                  </a:gradFill>
                  <a:latin typeface="Segoe UI"/>
                  <a:ea typeface="+mn-ea"/>
                </a:rPr>
                <a:t>collabdays | lisbon</a:t>
              </a:r>
            </a:p>
          </p:txBody>
        </p:sp>
      </p:grpSp>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480" y="480060"/>
            <a:ext cx="2532887" cy="2761482"/>
          </a:xfrm>
          <a:noFill/>
        </p:spPr>
        <p:txBody>
          <a:bodyPr vert="horz" lIns="91440" tIns="45720" rIns="91440" bIns="45720" rtlCol="0" anchor="b">
            <a:normAutofit/>
          </a:bodyPr>
          <a:lstStyle/>
          <a:p>
            <a:pPr defTabSz="914400"/>
            <a:r>
              <a:rPr lang="en-US" sz="3300">
                <a:solidFill>
                  <a:schemeClr val="tx1"/>
                </a:solidFill>
                <a:ea typeface="+mj-ea"/>
                <a:cs typeface="+mj-cs"/>
              </a:rPr>
              <a:t>But it could also be that you need another tool</a:t>
            </a:r>
          </a:p>
        </p:txBody>
      </p:sp>
      <p:pic>
        <p:nvPicPr>
          <p:cNvPr id="5" name="Content Placeholder 4"/>
          <p:cNvPicPr>
            <a:picLocks noGrp="1" noChangeAspect="1"/>
          </p:cNvPicPr>
          <p:nvPr>
            <p:ph idx="4294967295"/>
          </p:nvPr>
        </p:nvPicPr>
        <p:blipFill rotWithShape="1">
          <a:blip r:embed="rId2" cstate="email">
            <a:extLst>
              <a:ext uri="{28A0092B-C50C-407E-A947-70E740481C1C}">
                <a14:useLocalDpi xmlns:a14="http://schemas.microsoft.com/office/drawing/2010/main" val="0"/>
              </a:ext>
            </a:extLst>
          </a:blip>
          <a:srcRect l="754" r="16812"/>
          <a:stretch/>
        </p:blipFill>
        <p:spPr>
          <a:xfrm>
            <a:off x="3490722" y="10"/>
            <a:ext cx="5653278" cy="5143490"/>
          </a:xfrm>
          <a:prstGeom prst="rect">
            <a:avLst/>
          </a:prstGeom>
        </p:spPr>
      </p:pic>
    </p:spTree>
    <p:extLst>
      <p:ext uri="{BB962C8B-B14F-4D97-AF65-F5344CB8AC3E}">
        <p14:creationId xmlns:p14="http://schemas.microsoft.com/office/powerpoint/2010/main" val="3524069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696" y="471949"/>
            <a:ext cx="2738601" cy="1257452"/>
          </a:xfrm>
        </p:spPr>
        <p:txBody>
          <a:bodyPr vert="horz" lIns="91440" tIns="45720" rIns="91440" bIns="45720" rtlCol="0" anchor="ctr">
            <a:normAutofit/>
          </a:bodyPr>
          <a:lstStyle/>
          <a:p>
            <a:pPr defTabSz="914400"/>
            <a:r>
              <a:rPr lang="en-US" sz="2800">
                <a:solidFill>
                  <a:schemeClr val="tx1"/>
                </a:solidFill>
                <a:ea typeface="+mj-ea"/>
                <a:cs typeface="+mj-cs"/>
              </a:rPr>
              <a:t>And that will need evolution also</a:t>
            </a:r>
          </a:p>
        </p:txBody>
      </p:sp>
      <p:pic>
        <p:nvPicPr>
          <p:cNvPr id="6" name="Content Placeholder 5"/>
          <p:cNvPicPr>
            <a:picLocks noGrp="1" noChangeAspect="1"/>
          </p:cNvPicPr>
          <p:nvPr>
            <p:ph idx="4294967295"/>
          </p:nvPr>
        </p:nvPicPr>
        <p:blipFill rotWithShape="1">
          <a:blip r:embed="rId2" cstate="email">
            <a:extLst>
              <a:ext uri="{28A0092B-C50C-407E-A947-70E740481C1C}">
                <a14:useLocalDpi xmlns:a14="http://schemas.microsoft.com/office/drawing/2010/main" val="0"/>
              </a:ext>
            </a:extLst>
          </a:blip>
          <a:srcRect l="-933" r="2654" b="-1"/>
          <a:stretch/>
        </p:blipFill>
        <p:spPr>
          <a:xfrm>
            <a:off x="2924175" y="10"/>
            <a:ext cx="6972300" cy="5143490"/>
          </a:xfrm>
          <a:prstGeom prst="rect">
            <a:avLst/>
          </a:prstGeom>
          <a:effectLst/>
        </p:spPr>
      </p:pic>
    </p:spTree>
    <p:extLst>
      <p:ext uri="{BB962C8B-B14F-4D97-AF65-F5344CB8AC3E}">
        <p14:creationId xmlns:p14="http://schemas.microsoft.com/office/powerpoint/2010/main" val="1782652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And eventually you want to end up with this (maybe)</a:t>
            </a:r>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817812" y="1318578"/>
            <a:ext cx="3508375" cy="3508375"/>
          </a:xfrm>
        </p:spPr>
      </p:pic>
    </p:spTree>
    <p:extLst>
      <p:ext uri="{BB962C8B-B14F-4D97-AF65-F5344CB8AC3E}">
        <p14:creationId xmlns:p14="http://schemas.microsoft.com/office/powerpoint/2010/main" val="4285761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Cause …. With the right tool</a:t>
            </a:r>
          </a:p>
        </p:txBody>
      </p:sp>
      <p:pic>
        <p:nvPicPr>
          <p:cNvPr id="6" name="Content Placeholder 5"/>
          <p:cNvPicPr>
            <a:picLocks noGrp="1" noChangeAspect="1"/>
          </p:cNvPicPr>
          <p:nvPr>
            <p:ph idx="4294967295"/>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79637" y="1722120"/>
            <a:ext cx="4784725" cy="3190875"/>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562" y="1184275"/>
            <a:ext cx="4714875" cy="3457575"/>
          </a:xfrm>
          <a:prstGeom prst="rect">
            <a:avLst/>
          </a:prstGeom>
        </p:spPr>
      </p:pic>
    </p:spTree>
    <p:extLst>
      <p:ext uri="{BB962C8B-B14F-4D97-AF65-F5344CB8AC3E}">
        <p14:creationId xmlns:p14="http://schemas.microsoft.com/office/powerpoint/2010/main" val="388153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Well, you’ll get the idea .. Right?</a:t>
            </a:r>
          </a:p>
        </p:txBody>
      </p:sp>
      <p:pic>
        <p:nvPicPr>
          <p:cNvPr id="5" name="Content Placeholder 4"/>
          <p:cNvPicPr>
            <a:picLocks noGrp="1" noChangeAspect="1"/>
          </p:cNvPicPr>
          <p:nvPr>
            <p:ph idx="4294967295"/>
          </p:nvPr>
        </p:nvPicPr>
        <p:blipFill>
          <a:blip r:embed="rId2" cstate="email">
            <a:extLst>
              <a:ext uri="{28A0092B-C50C-407E-A947-70E740481C1C}">
                <a14:useLocalDpi xmlns:a14="http://schemas.microsoft.com/office/drawing/2010/main" val="0"/>
              </a:ext>
            </a:extLst>
          </a:blip>
          <a:stretch>
            <a:fillRect/>
          </a:stretch>
        </p:blipFill>
        <p:spPr>
          <a:xfrm>
            <a:off x="2378075" y="1074738"/>
            <a:ext cx="4387850" cy="3508375"/>
          </a:xfrm>
        </p:spPr>
      </p:pic>
    </p:spTree>
    <p:extLst>
      <p:ext uri="{BB962C8B-B14F-4D97-AF65-F5344CB8AC3E}">
        <p14:creationId xmlns:p14="http://schemas.microsoft.com/office/powerpoint/2010/main" val="3733118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240030"/>
            <a:ext cx="8661654" cy="466344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722907"/>
            <a:ext cx="2620771" cy="3697685"/>
          </a:xfrm>
        </p:spPr>
        <p:txBody>
          <a:bodyPr vert="horz" lIns="91440" tIns="45720" rIns="91440" bIns="45720" rtlCol="0" anchor="ctr">
            <a:normAutofit/>
          </a:bodyPr>
          <a:lstStyle/>
          <a:p>
            <a:pPr algn="r" defTabSz="914400"/>
            <a:r>
              <a:rPr lang="en-US" kern="1200">
                <a:solidFill>
                  <a:schemeClr val="accent1"/>
                </a:solidFill>
                <a:latin typeface="+mj-lt"/>
                <a:ea typeface="+mj-ea"/>
                <a:cs typeface="+mj-cs"/>
              </a:rPr>
              <a:t>Name that tool</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543050"/>
            <a:ext cx="0" cy="2057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4294967295"/>
          </p:nvPr>
        </p:nvSpPr>
        <p:spPr>
          <a:xfrm>
            <a:off x="3732023" y="722907"/>
            <a:ext cx="4783327" cy="3697685"/>
          </a:xfrm>
        </p:spPr>
        <p:txBody>
          <a:bodyPr vert="horz" lIns="91440" tIns="45720" rIns="91440" bIns="45720" rtlCol="0" anchor="ctr">
            <a:normAutofit/>
          </a:bodyPr>
          <a:lstStyle/>
          <a:p>
            <a:pPr indent="-228600" defTabSz="914400"/>
            <a:r>
              <a:rPr lang="en-US" sz="1800"/>
              <a:t>So let’s apply what we just discussed:</a:t>
            </a:r>
          </a:p>
          <a:p>
            <a:pPr lvl="1" indent="-228600" defTabSz="914400"/>
            <a:r>
              <a:rPr lang="en-US"/>
              <a:t>Start basic</a:t>
            </a:r>
          </a:p>
          <a:p>
            <a:pPr lvl="1" indent="-228600" defTabSz="914400"/>
            <a:r>
              <a:rPr lang="en-US"/>
              <a:t>Improve</a:t>
            </a:r>
          </a:p>
          <a:p>
            <a:pPr lvl="1" indent="-228600" defTabSz="914400"/>
            <a:r>
              <a:rPr lang="en-US"/>
              <a:t>Maximize</a:t>
            </a:r>
          </a:p>
          <a:p>
            <a:pPr lvl="1" indent="-228600" defTabSz="914400"/>
            <a:r>
              <a:rPr lang="en-US"/>
              <a:t>Ultimate Goal : Become the Doctor / MacGyver / Batman</a:t>
            </a:r>
          </a:p>
        </p:txBody>
      </p:sp>
    </p:spTree>
    <p:extLst>
      <p:ext uri="{BB962C8B-B14F-4D97-AF65-F5344CB8AC3E}">
        <p14:creationId xmlns:p14="http://schemas.microsoft.com/office/powerpoint/2010/main" val="1608762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80B47E99-BAEF-46BF-BC33-9E0827D214F8}"/>
                  </a:ext>
                </a:extLst>
              </p:cNvPr>
              <p:cNvGraphicFramePr>
                <a:graphicFrameLocks noChangeAspect="1"/>
              </p:cNvGraphicFramePr>
              <p:nvPr>
                <p:extLst>
                  <p:ext uri="{D42A27DB-BD31-4B8C-83A1-F6EECF244321}">
                    <p14:modId xmlns:p14="http://schemas.microsoft.com/office/powerpoint/2010/main" val="1288824774"/>
                  </p:ext>
                </p:extLst>
              </p:nvPr>
            </p:nvGraphicFramePr>
            <p:xfrm>
              <a:off x="331288" y="271918"/>
              <a:ext cx="2591684" cy="1457822"/>
            </p:xfrm>
            <a:graphic>
              <a:graphicData uri="http://schemas.microsoft.com/office/powerpoint/2016/sectionzoom">
                <psez:sectionZm>
                  <psez:sectionZmObj sectionId="{536ED85A-407E-4E21-A3C2-DD6DF6F514DB}">
                    <psez:zmPr id="{92209C82-1DD4-4259-AADD-5BC9745FCAB7}" transitionDur="1000">
                      <p166:blipFill xmlns:p166="http://schemas.microsoft.com/office/powerpoint/2016/6/main">
                        <a:blip r:embed="rId2"/>
                        <a:stretch>
                          <a:fillRect/>
                        </a:stretch>
                      </p166:blipFill>
                      <p166:spPr xmlns:p166="http://schemas.microsoft.com/office/powerpoint/2016/6/main">
                        <a:xfrm>
                          <a:off x="0" y="0"/>
                          <a:ext cx="2591684" cy="1457822"/>
                        </a:xfrm>
                        <a:prstGeom prst="rect">
                          <a:avLst/>
                        </a:prstGeom>
                        <a:ln w="3175">
                          <a:solidFill>
                            <a:prstClr val="ltGray"/>
                          </a:solidFill>
                        </a:ln>
                      </p166:spPr>
                    </psez:zmPr>
                  </psez:sectionZmObj>
                </psez:sectionZm>
              </a:graphicData>
            </a:graphic>
          </p:graphicFrame>
        </mc:Choice>
        <mc:Fallback xmlns="">
          <p:pic>
            <p:nvPicPr>
              <p:cNvPr id="4" name="Section Zoom 3">
                <a:hlinkClick r:id="rId3" action="ppaction://hlinksldjump"/>
                <a:extLst>
                  <a:ext uri="{FF2B5EF4-FFF2-40B4-BE49-F238E27FC236}">
                    <a16:creationId xmlns:a16="http://schemas.microsoft.com/office/drawing/2014/main" id="{80B47E99-BAEF-46BF-BC33-9E0827D214F8}"/>
                  </a:ext>
                </a:extLst>
              </p:cNvPr>
              <p:cNvPicPr>
                <a:picLocks noGrp="1" noRot="1" noChangeAspect="1" noMove="1" noResize="1" noEditPoints="1" noAdjustHandles="1" noChangeArrowheads="1" noChangeShapeType="1"/>
              </p:cNvPicPr>
              <p:nvPr/>
            </p:nvPicPr>
            <p:blipFill>
              <a:blip r:embed="rId4"/>
              <a:stretch>
                <a:fillRect/>
              </a:stretch>
            </p:blipFill>
            <p:spPr>
              <a:xfrm>
                <a:off x="331288" y="271918"/>
                <a:ext cx="2591684" cy="145782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423B4739-B63F-4E9E-AC54-6B42D4103AA7}"/>
                  </a:ext>
                </a:extLst>
              </p:cNvPr>
              <p:cNvGraphicFramePr>
                <a:graphicFrameLocks noChangeAspect="1"/>
              </p:cNvGraphicFramePr>
              <p:nvPr>
                <p:extLst>
                  <p:ext uri="{D42A27DB-BD31-4B8C-83A1-F6EECF244321}">
                    <p14:modId xmlns:p14="http://schemas.microsoft.com/office/powerpoint/2010/main" val="1089086223"/>
                  </p:ext>
                </p:extLst>
              </p:nvPr>
            </p:nvGraphicFramePr>
            <p:xfrm>
              <a:off x="331286" y="1865212"/>
              <a:ext cx="2592000" cy="1458000"/>
            </p:xfrm>
            <a:graphic>
              <a:graphicData uri="http://schemas.microsoft.com/office/powerpoint/2016/sectionzoom">
                <psez:sectionZm>
                  <psez:sectionZmObj sectionId="{1B63A520-F964-49B7-96ED-F445F60E7892}">
                    <psez:zmPr id="{E06B63A5-A3B8-4921-8D40-2CE1F2926B7E}" transitionDur="1000">
                      <p166:blipFill xmlns:p166="http://schemas.microsoft.com/office/powerpoint/2016/6/main">
                        <a:blip r:embed="rId5"/>
                        <a:stretch>
                          <a:fillRect/>
                        </a:stretch>
                      </p166:blipFill>
                      <p166:spPr xmlns:p166="http://schemas.microsoft.com/office/powerpoint/2016/6/main">
                        <a:xfrm>
                          <a:off x="0" y="0"/>
                          <a:ext cx="2592000" cy="1458000"/>
                        </a:xfrm>
                        <a:prstGeom prst="rect">
                          <a:avLst/>
                        </a:prstGeom>
                        <a:ln w="3175">
                          <a:solidFill>
                            <a:prstClr val="ltGray"/>
                          </a:solidFill>
                        </a:ln>
                      </p166:spPr>
                    </psez:zmPr>
                  </psez:sectionZmObj>
                </psez:sectionZm>
              </a:graphicData>
            </a:graphic>
          </p:graphicFrame>
        </mc:Choice>
        <mc:Fallback xmlns="">
          <p:pic>
            <p:nvPicPr>
              <p:cNvPr id="6" name="Section Zoom 5">
                <a:hlinkClick r:id="rId6" action="ppaction://hlinksldjump"/>
                <a:extLst>
                  <a:ext uri="{FF2B5EF4-FFF2-40B4-BE49-F238E27FC236}">
                    <a16:creationId xmlns:a16="http://schemas.microsoft.com/office/drawing/2014/main" id="{423B4739-B63F-4E9E-AC54-6B42D4103AA7}"/>
                  </a:ext>
                </a:extLst>
              </p:cNvPr>
              <p:cNvPicPr>
                <a:picLocks noGrp="1" noRot="1" noChangeAspect="1" noMove="1" noResize="1" noEditPoints="1" noAdjustHandles="1" noChangeArrowheads="1" noChangeShapeType="1"/>
              </p:cNvPicPr>
              <p:nvPr/>
            </p:nvPicPr>
            <p:blipFill>
              <a:blip r:embed="rId7"/>
              <a:stretch>
                <a:fillRect/>
              </a:stretch>
            </p:blipFill>
            <p:spPr>
              <a:xfrm>
                <a:off x="331286" y="1865212"/>
                <a:ext cx="2592000" cy="14580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15A5F8FD-92EF-4641-B116-EC808C600E9A}"/>
                  </a:ext>
                </a:extLst>
              </p:cNvPr>
              <p:cNvGraphicFramePr>
                <a:graphicFrameLocks noChangeAspect="1"/>
              </p:cNvGraphicFramePr>
              <p:nvPr>
                <p:extLst>
                  <p:ext uri="{D42A27DB-BD31-4B8C-83A1-F6EECF244321}">
                    <p14:modId xmlns:p14="http://schemas.microsoft.com/office/powerpoint/2010/main" val="2440164671"/>
                  </p:ext>
                </p:extLst>
              </p:nvPr>
            </p:nvGraphicFramePr>
            <p:xfrm>
              <a:off x="3275841" y="271919"/>
              <a:ext cx="2592000" cy="1458000"/>
            </p:xfrm>
            <a:graphic>
              <a:graphicData uri="http://schemas.microsoft.com/office/powerpoint/2016/sectionzoom">
                <psez:sectionZm>
                  <psez:sectionZmObj sectionId="{7013AE8C-BA9C-43B7-8943-DEDB6F3FF3B5}">
                    <psez:zmPr id="{88588C06-C365-4DE6-8670-EB76CD6270EF}" transitionDur="1000">
                      <p166:blipFill xmlns:p166="http://schemas.microsoft.com/office/powerpoint/2016/6/main">
                        <a:blip r:embed="rId8"/>
                        <a:stretch>
                          <a:fillRect/>
                        </a:stretch>
                      </p166:blipFill>
                      <p166:spPr xmlns:p166="http://schemas.microsoft.com/office/powerpoint/2016/6/main">
                        <a:xfrm>
                          <a:off x="0" y="0"/>
                          <a:ext cx="2592000" cy="1458000"/>
                        </a:xfrm>
                        <a:prstGeom prst="rect">
                          <a:avLst/>
                        </a:prstGeom>
                        <a:ln w="3175">
                          <a:solidFill>
                            <a:prstClr val="ltGray"/>
                          </a:solidFill>
                        </a:ln>
                      </p166:spPr>
                    </psez:zmPr>
                  </psez:sectionZmObj>
                </psez:sectionZm>
              </a:graphicData>
            </a:graphic>
          </p:graphicFrame>
        </mc:Choice>
        <mc:Fallback xmlns="">
          <p:pic>
            <p:nvPicPr>
              <p:cNvPr id="8" name="Section Zoom 7">
                <a:hlinkClick r:id="rId9" action="ppaction://hlinksldjump"/>
                <a:extLst>
                  <a:ext uri="{FF2B5EF4-FFF2-40B4-BE49-F238E27FC236}">
                    <a16:creationId xmlns:a16="http://schemas.microsoft.com/office/drawing/2014/main" id="{15A5F8FD-92EF-4641-B116-EC808C600E9A}"/>
                  </a:ext>
                </a:extLst>
              </p:cNvPr>
              <p:cNvPicPr>
                <a:picLocks noGrp="1" noRot="1" noChangeAspect="1" noMove="1" noResize="1" noEditPoints="1" noAdjustHandles="1" noChangeArrowheads="1" noChangeShapeType="1"/>
              </p:cNvPicPr>
              <p:nvPr/>
            </p:nvPicPr>
            <p:blipFill>
              <a:blip r:embed="rId10"/>
              <a:stretch>
                <a:fillRect/>
              </a:stretch>
            </p:blipFill>
            <p:spPr>
              <a:xfrm>
                <a:off x="3275841" y="271919"/>
                <a:ext cx="2592000" cy="14580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2A087D60-46D0-464E-AA12-F3D1DBAA1207}"/>
                  </a:ext>
                </a:extLst>
              </p:cNvPr>
              <p:cNvGraphicFramePr>
                <a:graphicFrameLocks noChangeAspect="1"/>
              </p:cNvGraphicFramePr>
              <p:nvPr>
                <p:extLst>
                  <p:ext uri="{D42A27DB-BD31-4B8C-83A1-F6EECF244321}">
                    <p14:modId xmlns:p14="http://schemas.microsoft.com/office/powerpoint/2010/main" val="2223886645"/>
                  </p:ext>
                </p:extLst>
              </p:nvPr>
            </p:nvGraphicFramePr>
            <p:xfrm>
              <a:off x="3275839" y="3458505"/>
              <a:ext cx="2592000" cy="1458000"/>
            </p:xfrm>
            <a:graphic>
              <a:graphicData uri="http://schemas.microsoft.com/office/powerpoint/2016/sectionzoom">
                <psez:sectionZm>
                  <psez:sectionZmObj sectionId="{2C4CCF1A-3F40-47A7-9F57-9CA720E0DC69}">
                    <psez:zmPr id="{7C267F11-034C-4060-BA29-BAD120589A72}" transitionDur="1000">
                      <p166:blipFill xmlns:p166="http://schemas.microsoft.com/office/powerpoint/2016/6/main">
                        <a:blip r:embed="rId11"/>
                        <a:stretch>
                          <a:fillRect/>
                        </a:stretch>
                      </p166:blipFill>
                      <p166:spPr xmlns:p166="http://schemas.microsoft.com/office/powerpoint/2016/6/main">
                        <a:xfrm>
                          <a:off x="0" y="0"/>
                          <a:ext cx="2592000" cy="1458000"/>
                        </a:xfrm>
                        <a:prstGeom prst="rect">
                          <a:avLst/>
                        </a:prstGeom>
                        <a:ln w="3175">
                          <a:solidFill>
                            <a:prstClr val="ltGray"/>
                          </a:solidFill>
                        </a:ln>
                      </p166:spPr>
                    </psez:zmPr>
                  </psez:sectionZmObj>
                </psez:sectionZm>
              </a:graphicData>
            </a:graphic>
          </p:graphicFrame>
        </mc:Choice>
        <mc:Fallback xmlns="">
          <p:pic>
            <p:nvPicPr>
              <p:cNvPr id="10" name="Section Zoom 9">
                <a:hlinkClick r:id="rId12" action="ppaction://hlinksldjump"/>
                <a:extLst>
                  <a:ext uri="{FF2B5EF4-FFF2-40B4-BE49-F238E27FC236}">
                    <a16:creationId xmlns:a16="http://schemas.microsoft.com/office/drawing/2014/main" id="{2A087D60-46D0-464E-AA12-F3D1DBAA1207}"/>
                  </a:ext>
                </a:extLst>
              </p:cNvPr>
              <p:cNvPicPr>
                <a:picLocks noGrp="1" noRot="1" noChangeAspect="1" noMove="1" noResize="1" noEditPoints="1" noAdjustHandles="1" noChangeArrowheads="1" noChangeShapeType="1"/>
              </p:cNvPicPr>
              <p:nvPr/>
            </p:nvPicPr>
            <p:blipFill>
              <a:blip r:embed="rId13"/>
              <a:stretch>
                <a:fillRect/>
              </a:stretch>
            </p:blipFill>
            <p:spPr>
              <a:xfrm>
                <a:off x="3275839" y="3458505"/>
                <a:ext cx="2592000" cy="14580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9A059832-39E1-466F-9B67-45804BE6A4AE}"/>
                  </a:ext>
                </a:extLst>
              </p:cNvPr>
              <p:cNvGraphicFramePr>
                <a:graphicFrameLocks noChangeAspect="1"/>
              </p:cNvGraphicFramePr>
              <p:nvPr>
                <p:extLst>
                  <p:ext uri="{D42A27DB-BD31-4B8C-83A1-F6EECF244321}">
                    <p14:modId xmlns:p14="http://schemas.microsoft.com/office/powerpoint/2010/main" val="1379127540"/>
                  </p:ext>
                </p:extLst>
              </p:nvPr>
            </p:nvGraphicFramePr>
            <p:xfrm>
              <a:off x="6220712" y="271740"/>
              <a:ext cx="2592000" cy="1458000"/>
            </p:xfrm>
            <a:graphic>
              <a:graphicData uri="http://schemas.microsoft.com/office/powerpoint/2016/sectionzoom">
                <psez:sectionZm>
                  <psez:sectionZmObj sectionId="{B62000F4-EC61-4743-839B-1E8DB22370F1}">
                    <psez:zmPr id="{80862DE4-F22B-4D98-B512-29642468237E}" transitionDur="1000">
                      <p166:blipFill xmlns:p166="http://schemas.microsoft.com/office/powerpoint/2016/6/main">
                        <a:blip r:embed="rId14"/>
                        <a:stretch>
                          <a:fillRect/>
                        </a:stretch>
                      </p166:blipFill>
                      <p166:spPr xmlns:p166="http://schemas.microsoft.com/office/powerpoint/2016/6/main">
                        <a:xfrm>
                          <a:off x="0" y="0"/>
                          <a:ext cx="2592000" cy="1458000"/>
                        </a:xfrm>
                        <a:prstGeom prst="rect">
                          <a:avLst/>
                        </a:prstGeom>
                        <a:ln w="3175">
                          <a:solidFill>
                            <a:prstClr val="ltGray"/>
                          </a:solidFill>
                        </a:ln>
                      </p166:spPr>
                    </psez:zmPr>
                  </psez:sectionZmObj>
                </psez:sectionZm>
              </a:graphicData>
            </a:graphic>
          </p:graphicFrame>
        </mc:Choice>
        <mc:Fallback xmlns="">
          <p:pic>
            <p:nvPicPr>
              <p:cNvPr id="3" name="Section Zoom 2">
                <a:hlinkClick r:id="rId15" action="ppaction://hlinksldjump"/>
                <a:extLst>
                  <a:ext uri="{FF2B5EF4-FFF2-40B4-BE49-F238E27FC236}">
                    <a16:creationId xmlns:a16="http://schemas.microsoft.com/office/drawing/2014/main" id="{9A059832-39E1-466F-9B67-45804BE6A4AE}"/>
                  </a:ext>
                </a:extLst>
              </p:cNvPr>
              <p:cNvPicPr>
                <a:picLocks noGrp="1" noRot="1" noChangeAspect="1" noMove="1" noResize="1" noEditPoints="1" noAdjustHandles="1" noChangeArrowheads="1" noChangeShapeType="1"/>
              </p:cNvPicPr>
              <p:nvPr/>
            </p:nvPicPr>
            <p:blipFill>
              <a:blip r:embed="rId16"/>
              <a:stretch>
                <a:fillRect/>
              </a:stretch>
            </p:blipFill>
            <p:spPr>
              <a:xfrm>
                <a:off x="6220712" y="271740"/>
                <a:ext cx="2592000" cy="14580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5" name="Section Zoom 4">
                <a:extLst>
                  <a:ext uri="{FF2B5EF4-FFF2-40B4-BE49-F238E27FC236}">
                    <a16:creationId xmlns:a16="http://schemas.microsoft.com/office/drawing/2014/main" id="{6E951C6A-25E1-4D56-9ECA-98EA37A27F38}"/>
                  </a:ext>
                </a:extLst>
              </p:cNvPr>
              <p:cNvGraphicFramePr>
                <a:graphicFrameLocks noChangeAspect="1"/>
              </p:cNvGraphicFramePr>
              <p:nvPr>
                <p:extLst>
                  <p:ext uri="{D42A27DB-BD31-4B8C-83A1-F6EECF244321}">
                    <p14:modId xmlns:p14="http://schemas.microsoft.com/office/powerpoint/2010/main" val="3268251714"/>
                  </p:ext>
                </p:extLst>
              </p:nvPr>
            </p:nvGraphicFramePr>
            <p:xfrm>
              <a:off x="3275839" y="1865212"/>
              <a:ext cx="2592000" cy="1458000"/>
            </p:xfrm>
            <a:graphic>
              <a:graphicData uri="http://schemas.microsoft.com/office/powerpoint/2016/sectionzoom">
                <psez:sectionZm>
                  <psez:sectionZmObj sectionId="{E92799FB-6CB3-4EDA-9F91-532889E3F593}">
                    <psez:zmPr id="{8EA2600C-E3D3-4048-99E1-00CD04199122}" transitionDur="1000">
                      <p166:blipFill xmlns:p166="http://schemas.microsoft.com/office/powerpoint/2016/6/main">
                        <a:blip r:embed="rId17"/>
                        <a:stretch>
                          <a:fillRect/>
                        </a:stretch>
                      </p166:blipFill>
                      <p166:spPr xmlns:p166="http://schemas.microsoft.com/office/powerpoint/2016/6/main">
                        <a:xfrm>
                          <a:off x="0" y="0"/>
                          <a:ext cx="2592000" cy="1458000"/>
                        </a:xfrm>
                        <a:prstGeom prst="rect">
                          <a:avLst/>
                        </a:prstGeom>
                        <a:ln w="3175">
                          <a:solidFill>
                            <a:prstClr val="ltGray"/>
                          </a:solidFill>
                        </a:ln>
                      </p166:spPr>
                    </psez:zmPr>
                  </psez:sectionZmObj>
                </psez:sectionZm>
              </a:graphicData>
            </a:graphic>
          </p:graphicFrame>
        </mc:Choice>
        <mc:Fallback xmlns="">
          <p:pic>
            <p:nvPicPr>
              <p:cNvPr id="5" name="Section Zoom 4">
                <a:hlinkClick r:id="rId18" action="ppaction://hlinksldjump"/>
                <a:extLst>
                  <a:ext uri="{FF2B5EF4-FFF2-40B4-BE49-F238E27FC236}">
                    <a16:creationId xmlns:a16="http://schemas.microsoft.com/office/drawing/2014/main" id="{6E951C6A-25E1-4D56-9ECA-98EA37A27F38}"/>
                  </a:ext>
                </a:extLst>
              </p:cNvPr>
              <p:cNvPicPr>
                <a:picLocks noGrp="1" noRot="1" noChangeAspect="1" noMove="1" noResize="1" noEditPoints="1" noAdjustHandles="1" noChangeArrowheads="1" noChangeShapeType="1"/>
              </p:cNvPicPr>
              <p:nvPr/>
            </p:nvPicPr>
            <p:blipFill>
              <a:blip r:embed="rId19"/>
              <a:stretch>
                <a:fillRect/>
              </a:stretch>
            </p:blipFill>
            <p:spPr>
              <a:xfrm>
                <a:off x="3275839" y="1865212"/>
                <a:ext cx="2592000" cy="1458000"/>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9" name="Section Zoom 8">
                <a:extLst>
                  <a:ext uri="{FF2B5EF4-FFF2-40B4-BE49-F238E27FC236}">
                    <a16:creationId xmlns:a16="http://schemas.microsoft.com/office/drawing/2014/main" id="{03B8610A-5B36-4712-B59A-FF0C9AA75A0E}"/>
                  </a:ext>
                </a:extLst>
              </p:cNvPr>
              <p:cNvGraphicFramePr>
                <a:graphicFrameLocks noChangeAspect="1"/>
              </p:cNvGraphicFramePr>
              <p:nvPr>
                <p:extLst>
                  <p:ext uri="{D42A27DB-BD31-4B8C-83A1-F6EECF244321}">
                    <p14:modId xmlns:p14="http://schemas.microsoft.com/office/powerpoint/2010/main" val="2322170349"/>
                  </p:ext>
                </p:extLst>
              </p:nvPr>
            </p:nvGraphicFramePr>
            <p:xfrm>
              <a:off x="6220392" y="1865212"/>
              <a:ext cx="2592001" cy="1458000"/>
            </p:xfrm>
            <a:graphic>
              <a:graphicData uri="http://schemas.microsoft.com/office/powerpoint/2016/sectionzoom">
                <psez:sectionZm>
                  <psez:sectionZmObj sectionId="{821F8DA6-99E7-44DB-A078-4C80DA1BA255}">
                    <psez:zmPr id="{BD11AACA-9481-4D4F-9B83-B40AB6796079}" transitionDur="1000">
                      <p166:blipFill xmlns:p166="http://schemas.microsoft.com/office/powerpoint/2016/6/main">
                        <a:blip r:embed="rId20"/>
                        <a:stretch>
                          <a:fillRect/>
                        </a:stretch>
                      </p166:blipFill>
                      <p166:spPr xmlns:p166="http://schemas.microsoft.com/office/powerpoint/2016/6/main">
                        <a:xfrm>
                          <a:off x="0" y="0"/>
                          <a:ext cx="2592001" cy="1458000"/>
                        </a:xfrm>
                        <a:prstGeom prst="rect">
                          <a:avLst/>
                        </a:prstGeom>
                        <a:ln w="3175">
                          <a:solidFill>
                            <a:prstClr val="ltGray"/>
                          </a:solidFill>
                        </a:ln>
                      </p166:spPr>
                    </psez:zmPr>
                  </psez:sectionZmObj>
                </psez:sectionZm>
              </a:graphicData>
            </a:graphic>
          </p:graphicFrame>
        </mc:Choice>
        <mc:Fallback xmlns="">
          <p:pic>
            <p:nvPicPr>
              <p:cNvPr id="9" name="Section Zoom 8">
                <a:hlinkClick r:id="rId21" action="ppaction://hlinksldjump"/>
                <a:extLst>
                  <a:ext uri="{FF2B5EF4-FFF2-40B4-BE49-F238E27FC236}">
                    <a16:creationId xmlns:a16="http://schemas.microsoft.com/office/drawing/2014/main" id="{03B8610A-5B36-4712-B59A-FF0C9AA75A0E}"/>
                  </a:ext>
                </a:extLst>
              </p:cNvPr>
              <p:cNvPicPr>
                <a:picLocks noGrp="1" noRot="1" noChangeAspect="1" noMove="1" noResize="1" noEditPoints="1" noAdjustHandles="1" noChangeArrowheads="1" noChangeShapeType="1"/>
              </p:cNvPicPr>
              <p:nvPr/>
            </p:nvPicPr>
            <p:blipFill>
              <a:blip r:embed="rId22"/>
              <a:stretch>
                <a:fillRect/>
              </a:stretch>
            </p:blipFill>
            <p:spPr>
              <a:xfrm>
                <a:off x="6220392" y="1865212"/>
                <a:ext cx="2592001" cy="1458000"/>
              </a:xfrm>
              <a:prstGeom prst="rect">
                <a:avLst/>
              </a:prstGeom>
              <a:ln w="3175">
                <a:solidFill>
                  <a:prstClr val="ltGray"/>
                </a:solidFill>
              </a:ln>
            </p:spPr>
          </p:pic>
        </mc:Fallback>
      </mc:AlternateContent>
    </p:spTree>
    <p:extLst>
      <p:ext uri="{BB962C8B-B14F-4D97-AF65-F5344CB8AC3E}">
        <p14:creationId xmlns:p14="http://schemas.microsoft.com/office/powerpoint/2010/main" val="2841165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GB" dirty="0"/>
              <a:t>Editors</a:t>
            </a:r>
          </a:p>
        </p:txBody>
      </p:sp>
      <p:pic>
        <p:nvPicPr>
          <p:cNvPr id="9" name="Picture 8"/>
          <p:cNvPicPr>
            <a:picLocks noChangeAspect="1"/>
          </p:cNvPicPr>
          <p:nvPr/>
        </p:nvPicPr>
        <p:blipFill>
          <a:blip r:embed="rId2"/>
          <a:stretch>
            <a:fillRect/>
          </a:stretch>
        </p:blipFill>
        <p:spPr>
          <a:xfrm>
            <a:off x="2228320" y="1038542"/>
            <a:ext cx="4687359" cy="3327667"/>
          </a:xfrm>
          <a:prstGeom prst="rect">
            <a:avLst/>
          </a:prstGeom>
        </p:spPr>
      </p:pic>
    </p:spTree>
    <p:extLst>
      <p:ext uri="{BB962C8B-B14F-4D97-AF65-F5344CB8AC3E}">
        <p14:creationId xmlns:p14="http://schemas.microsoft.com/office/powerpoint/2010/main" val="27507395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Monaco / App Service Editor</a:t>
            </a:r>
            <a:endParaRPr lang="nl-BE" dirty="0"/>
          </a:p>
        </p:txBody>
      </p:sp>
      <p:pic>
        <p:nvPicPr>
          <p:cNvPr id="4" name="Picture 3"/>
          <p:cNvPicPr>
            <a:picLocks noChangeAspect="1"/>
          </p:cNvPicPr>
          <p:nvPr/>
        </p:nvPicPr>
        <p:blipFill rotWithShape="1">
          <a:blip r:embed="rId2"/>
          <a:srcRect l="884" t="7831" r="563" b="1586"/>
          <a:stretch/>
        </p:blipFill>
        <p:spPr>
          <a:xfrm>
            <a:off x="1741055" y="1100044"/>
            <a:ext cx="5680363" cy="3389746"/>
          </a:xfrm>
          <a:prstGeom prst="rect">
            <a:avLst/>
          </a:prstGeom>
        </p:spPr>
      </p:pic>
      <p:sp>
        <p:nvSpPr>
          <p:cNvPr id="3" name="TextBox 2">
            <a:extLst>
              <a:ext uri="{FF2B5EF4-FFF2-40B4-BE49-F238E27FC236}">
                <a16:creationId xmlns:a16="http://schemas.microsoft.com/office/drawing/2014/main" id="{4880E034-E349-4B2D-BF3C-26A19F4F6EBF}"/>
              </a:ext>
            </a:extLst>
          </p:cNvPr>
          <p:cNvSpPr txBox="1"/>
          <p:nvPr/>
        </p:nvSpPr>
        <p:spPr>
          <a:xfrm>
            <a:off x="0" y="4497960"/>
            <a:ext cx="9144000" cy="646331"/>
          </a:xfrm>
          <a:prstGeom prst="rect">
            <a:avLst/>
          </a:prstGeom>
          <a:noFill/>
        </p:spPr>
        <p:txBody>
          <a:bodyPr wrap="square" rtlCol="0">
            <a:spAutoFit/>
          </a:bodyPr>
          <a:lstStyle/>
          <a:p>
            <a:pPr algn="ctr"/>
            <a:r>
              <a:rPr lang="en-US" dirty="0"/>
              <a:t>https://&lt;yourwebapp&gt;.scm.azurewebsites.net/dev </a:t>
            </a:r>
          </a:p>
          <a:p>
            <a:pPr algn="ctr"/>
            <a:r>
              <a:rPr lang="en-US" dirty="0"/>
              <a:t>Selfhost : </a:t>
            </a:r>
            <a:r>
              <a:rPr lang="en-US" dirty="0">
                <a:hlinkClick r:id="rId3"/>
              </a:rPr>
              <a:t>https://github.com/microsoft/monaco-editor</a:t>
            </a:r>
            <a:endParaRPr lang="en-US" dirty="0"/>
          </a:p>
        </p:txBody>
      </p:sp>
    </p:spTree>
    <p:extLst>
      <p:ext uri="{BB962C8B-B14F-4D97-AF65-F5344CB8AC3E}">
        <p14:creationId xmlns:p14="http://schemas.microsoft.com/office/powerpoint/2010/main" val="1450565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Code</a:t>
            </a:r>
            <a:endParaRPr lang="nl-BE" dirty="0"/>
          </a:p>
        </p:txBody>
      </p:sp>
      <p:pic>
        <p:nvPicPr>
          <p:cNvPr id="4" name="Picture 3">
            <a:extLst>
              <a:ext uri="{FF2B5EF4-FFF2-40B4-BE49-F238E27FC236}">
                <a16:creationId xmlns:a16="http://schemas.microsoft.com/office/drawing/2014/main" id="{C8891174-2FC2-42BA-9818-8D7C3964FF37}"/>
              </a:ext>
            </a:extLst>
          </p:cNvPr>
          <p:cNvPicPr>
            <a:picLocks noChangeAspect="1"/>
          </p:cNvPicPr>
          <p:nvPr/>
        </p:nvPicPr>
        <p:blipFill>
          <a:blip r:embed="rId2"/>
          <a:stretch>
            <a:fillRect/>
          </a:stretch>
        </p:blipFill>
        <p:spPr>
          <a:xfrm>
            <a:off x="1532849" y="748835"/>
            <a:ext cx="6078302" cy="3831557"/>
          </a:xfrm>
          <a:prstGeom prst="rect">
            <a:avLst/>
          </a:prstGeom>
        </p:spPr>
      </p:pic>
      <p:sp>
        <p:nvSpPr>
          <p:cNvPr id="5" name="TextBox 4">
            <a:extLst>
              <a:ext uri="{FF2B5EF4-FFF2-40B4-BE49-F238E27FC236}">
                <a16:creationId xmlns:a16="http://schemas.microsoft.com/office/drawing/2014/main" id="{86B44015-6F43-4269-8653-92DF7EE95E6C}"/>
              </a:ext>
            </a:extLst>
          </p:cNvPr>
          <p:cNvSpPr txBox="1"/>
          <p:nvPr/>
        </p:nvSpPr>
        <p:spPr>
          <a:xfrm>
            <a:off x="0" y="4497960"/>
            <a:ext cx="9144000" cy="646331"/>
          </a:xfrm>
          <a:prstGeom prst="rect">
            <a:avLst/>
          </a:prstGeom>
          <a:noFill/>
        </p:spPr>
        <p:txBody>
          <a:bodyPr wrap="square" rtlCol="0">
            <a:spAutoFit/>
          </a:bodyPr>
          <a:lstStyle/>
          <a:p>
            <a:pPr algn="ctr"/>
            <a:r>
              <a:rPr lang="en-US">
                <a:hlinkClick r:id="rId3"/>
              </a:rPr>
              <a:t>https://code.visualstudio.com</a:t>
            </a:r>
            <a:endParaRPr lang="en-US"/>
          </a:p>
          <a:p>
            <a:pPr algn="ctr"/>
            <a:r>
              <a:rPr lang="en-US"/>
              <a:t>Azure Tools Extension : </a:t>
            </a:r>
            <a:r>
              <a:rPr lang="en-US">
                <a:hlinkClick r:id="rId4"/>
              </a:rPr>
              <a:t>https://aka.ms/azurevscode</a:t>
            </a:r>
            <a:r>
              <a:rPr lang="en-US"/>
              <a:t> </a:t>
            </a:r>
            <a:endParaRPr lang="en-US" dirty="0"/>
          </a:p>
        </p:txBody>
      </p:sp>
    </p:spTree>
    <p:extLst>
      <p:ext uri="{BB962C8B-B14F-4D97-AF65-F5344CB8AC3E}">
        <p14:creationId xmlns:p14="http://schemas.microsoft.com/office/powerpoint/2010/main" val="775489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261250" y="1191220"/>
            <a:ext cx="585160" cy="276999"/>
          </a:xfrm>
          <a:prstGeom prst="rect">
            <a:avLst/>
          </a:prstGeom>
          <a:noFill/>
        </p:spPr>
        <p:txBody>
          <a:bodyPr wrap="none" lIns="0" tIns="0" rIns="0" bIns="0" rtlCol="0" anchor="t">
            <a:spAutoFit/>
          </a:bodyPr>
          <a:lstStyle/>
          <a:p>
            <a:pPr defTabSz="685772" eaLnBrk="1" fontAlgn="auto" hangingPunct="1">
              <a:spcBef>
                <a:spcPts val="0"/>
              </a:spcBef>
              <a:spcAft>
                <a:spcPts val="0"/>
              </a:spcAft>
            </a:pPr>
            <a:r>
              <a:rPr lang="pt-PT" spc="-53" dirty="0">
                <a:solidFill>
                  <a:prstClr val="black">
                    <a:lumMod val="65000"/>
                    <a:lumOff val="35000"/>
                  </a:prstClr>
                </a:solidFill>
                <a:latin typeface="Segoe UI Semibold"/>
                <a:ea typeface="+mn-ea"/>
                <a:cs typeface="Segoe UI Semibold"/>
              </a:rPr>
              <a:t>GOLD</a:t>
            </a:r>
            <a:endParaRPr lang="en-US" sz="1350" dirty="0">
              <a:solidFill>
                <a:prstClr val="black">
                  <a:lumMod val="65000"/>
                  <a:lumOff val="35000"/>
                </a:prstClr>
              </a:solidFill>
              <a:latin typeface="Segoe UI"/>
              <a:ea typeface="+mn-ea"/>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271265" y="2906576"/>
            <a:ext cx="1348767" cy="276999"/>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pPr defTabSz="685772" eaLnBrk="1" fontAlgn="auto" hangingPunct="1">
              <a:spcBef>
                <a:spcPts val="0"/>
              </a:spcBef>
              <a:spcAft>
                <a:spcPts val="0"/>
              </a:spcAft>
            </a:pPr>
            <a:r>
              <a:rPr lang="pt-PT" sz="1800" spc="-53" dirty="0">
                <a:solidFill>
                  <a:prstClr val="black">
                    <a:lumMod val="65000"/>
                    <a:lumOff val="35000"/>
                  </a:prstClr>
                </a:solidFill>
                <a:ea typeface="+mn-ea"/>
              </a:rPr>
              <a:t>COMMUNITY</a:t>
            </a:r>
            <a:endParaRPr lang="en-US" sz="1800" spc="-53" dirty="0">
              <a:solidFill>
                <a:prstClr val="black">
                  <a:lumMod val="65000"/>
                  <a:lumOff val="35000"/>
                </a:prstClr>
              </a:solidFill>
              <a:ea typeface="+mn-ea"/>
            </a:endParaRPr>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261778" y="1601006"/>
            <a:ext cx="2058557" cy="1080135"/>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4"/>
          <a:stretch>
            <a:fillRect/>
          </a:stretch>
        </p:blipFill>
        <p:spPr>
          <a:xfrm>
            <a:off x="1723641" y="3366776"/>
            <a:ext cx="1355084" cy="710985"/>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5"/>
          <a:stretch>
            <a:fillRect/>
          </a:stretch>
        </p:blipFill>
        <p:spPr>
          <a:xfrm>
            <a:off x="3176452" y="3366776"/>
            <a:ext cx="1355084" cy="710985"/>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6"/>
          <a:stretch>
            <a:fillRect/>
          </a:stretch>
        </p:blipFill>
        <p:spPr>
          <a:xfrm>
            <a:off x="4629260" y="3366776"/>
            <a:ext cx="1355084" cy="710985"/>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7"/>
          <a:stretch>
            <a:fillRect/>
          </a:stretch>
        </p:blipFill>
        <p:spPr>
          <a:xfrm>
            <a:off x="6088225" y="3366776"/>
            <a:ext cx="1373552" cy="710984"/>
          </a:xfrm>
          <a:prstGeom prst="rect">
            <a:avLst/>
          </a:prstGeom>
        </p:spPr>
      </p:pic>
      <p:pic>
        <p:nvPicPr>
          <p:cNvPr id="1026" name="Picture 2">
            <a:extLst>
              <a:ext uri="{FF2B5EF4-FFF2-40B4-BE49-F238E27FC236}">
                <a16:creationId xmlns:a16="http://schemas.microsoft.com/office/drawing/2014/main" id="{92AC3915-1D69-457E-A835-71B5EF0A2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77" y="3366776"/>
            <a:ext cx="1354256" cy="71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9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3</a:t>
            </a:r>
            <a:r>
              <a:rPr lang="en-US" baseline="30000" dirty="0"/>
              <a:t>rd</a:t>
            </a:r>
            <a:r>
              <a:rPr lang="en-US" dirty="0"/>
              <a:t> party by JB : Rider and IntelliJ</a:t>
            </a:r>
            <a:endParaRPr lang="nl-BE" dirty="0"/>
          </a:p>
        </p:txBody>
      </p:sp>
      <p:pic>
        <p:nvPicPr>
          <p:cNvPr id="3" name="Picture 2">
            <a:extLst>
              <a:ext uri="{FF2B5EF4-FFF2-40B4-BE49-F238E27FC236}">
                <a16:creationId xmlns:a16="http://schemas.microsoft.com/office/drawing/2014/main" id="{097294D8-E8AB-4708-8EFE-17C91D0786D6}"/>
              </a:ext>
            </a:extLst>
          </p:cNvPr>
          <p:cNvPicPr>
            <a:picLocks noChangeAspect="1"/>
          </p:cNvPicPr>
          <p:nvPr/>
        </p:nvPicPr>
        <p:blipFill>
          <a:blip r:embed="rId2"/>
          <a:stretch>
            <a:fillRect/>
          </a:stretch>
        </p:blipFill>
        <p:spPr>
          <a:xfrm>
            <a:off x="1449262" y="1031342"/>
            <a:ext cx="6245475" cy="3513079"/>
          </a:xfrm>
          <a:prstGeom prst="rect">
            <a:avLst/>
          </a:prstGeom>
        </p:spPr>
      </p:pic>
      <p:sp>
        <p:nvSpPr>
          <p:cNvPr id="4" name="TextBox 3">
            <a:extLst>
              <a:ext uri="{FF2B5EF4-FFF2-40B4-BE49-F238E27FC236}">
                <a16:creationId xmlns:a16="http://schemas.microsoft.com/office/drawing/2014/main" id="{36B49582-2B10-47CA-807C-2CB8406244C4}"/>
              </a:ext>
            </a:extLst>
          </p:cNvPr>
          <p:cNvSpPr txBox="1"/>
          <p:nvPr/>
        </p:nvSpPr>
        <p:spPr>
          <a:xfrm>
            <a:off x="0" y="4497960"/>
            <a:ext cx="9144000" cy="369332"/>
          </a:xfrm>
          <a:prstGeom prst="rect">
            <a:avLst/>
          </a:prstGeom>
          <a:noFill/>
        </p:spPr>
        <p:txBody>
          <a:bodyPr wrap="square" rtlCol="0">
            <a:spAutoFit/>
          </a:bodyPr>
          <a:lstStyle/>
          <a:p>
            <a:pPr algn="ctr"/>
            <a:r>
              <a:rPr lang="en-US" dirty="0"/>
              <a:t>Azure Tools plug-in : </a:t>
            </a:r>
            <a:r>
              <a:rPr lang="en-US" dirty="0">
                <a:hlinkClick r:id="rId3"/>
              </a:rPr>
              <a:t>https://aka.ms/azureIntelliJ</a:t>
            </a:r>
            <a:r>
              <a:rPr lang="en-US" dirty="0"/>
              <a:t> </a:t>
            </a:r>
          </a:p>
        </p:txBody>
      </p:sp>
    </p:spTree>
    <p:extLst>
      <p:ext uri="{BB962C8B-B14F-4D97-AF65-F5344CB8AC3E}">
        <p14:creationId xmlns:p14="http://schemas.microsoft.com/office/powerpoint/2010/main" val="2991613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a:t>
            </a:r>
            <a:endParaRPr lang="nl-BE" dirty="0"/>
          </a:p>
        </p:txBody>
      </p:sp>
      <p:pic>
        <p:nvPicPr>
          <p:cNvPr id="3" name="Picture 2">
            <a:extLst>
              <a:ext uri="{FF2B5EF4-FFF2-40B4-BE49-F238E27FC236}">
                <a16:creationId xmlns:a16="http://schemas.microsoft.com/office/drawing/2014/main" id="{9F02738E-A705-44F4-9DAE-F447A667F9D1}"/>
              </a:ext>
            </a:extLst>
          </p:cNvPr>
          <p:cNvPicPr>
            <a:picLocks noChangeAspect="1"/>
          </p:cNvPicPr>
          <p:nvPr/>
        </p:nvPicPr>
        <p:blipFill>
          <a:blip r:embed="rId2"/>
          <a:stretch>
            <a:fillRect/>
          </a:stretch>
        </p:blipFill>
        <p:spPr>
          <a:xfrm>
            <a:off x="793488" y="800346"/>
            <a:ext cx="7557025" cy="3768638"/>
          </a:xfrm>
          <a:prstGeom prst="rect">
            <a:avLst/>
          </a:prstGeom>
        </p:spPr>
      </p:pic>
      <p:sp>
        <p:nvSpPr>
          <p:cNvPr id="4" name="TextBox 3">
            <a:extLst>
              <a:ext uri="{FF2B5EF4-FFF2-40B4-BE49-F238E27FC236}">
                <a16:creationId xmlns:a16="http://schemas.microsoft.com/office/drawing/2014/main" id="{1E54CC2B-FEE5-40E8-BC57-7338DDC3C9B0}"/>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https://www.visualstudio.com</a:t>
            </a:r>
            <a:endParaRPr lang="en-US" dirty="0"/>
          </a:p>
        </p:txBody>
      </p:sp>
    </p:spTree>
    <p:extLst>
      <p:ext uri="{BB962C8B-B14F-4D97-AF65-F5344CB8AC3E}">
        <p14:creationId xmlns:p14="http://schemas.microsoft.com/office/powerpoint/2010/main" val="1859679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GB" dirty="0"/>
              <a:t>Monitoring</a:t>
            </a:r>
          </a:p>
        </p:txBody>
      </p:sp>
      <p:pic>
        <p:nvPicPr>
          <p:cNvPr id="3" name="Picture 2"/>
          <p:cNvPicPr>
            <a:picLocks noChangeAspect="1"/>
          </p:cNvPicPr>
          <p:nvPr/>
        </p:nvPicPr>
        <p:blipFill>
          <a:blip r:embed="rId2" cstate="email">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1752862" y="1073882"/>
            <a:ext cx="5638276" cy="3469708"/>
          </a:xfrm>
          <a:prstGeom prst="rect">
            <a:avLst/>
          </a:prstGeom>
        </p:spPr>
      </p:pic>
    </p:spTree>
    <p:extLst>
      <p:ext uri="{BB962C8B-B14F-4D97-AF65-F5344CB8AC3E}">
        <p14:creationId xmlns:p14="http://schemas.microsoft.com/office/powerpoint/2010/main" val="30690858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B21-472C-4ECA-917C-2DAAD3A79619}"/>
              </a:ext>
            </a:extLst>
          </p:cNvPr>
          <p:cNvSpPr>
            <a:spLocks noGrp="1"/>
          </p:cNvSpPr>
          <p:nvPr>
            <p:ph type="title"/>
          </p:nvPr>
        </p:nvSpPr>
        <p:spPr/>
        <p:txBody>
          <a:bodyPr>
            <a:normAutofit fontScale="90000"/>
          </a:bodyPr>
          <a:lstStyle/>
          <a:p>
            <a:r>
              <a:rPr lang="en-US" dirty="0"/>
              <a:t>Serverless360</a:t>
            </a:r>
            <a:endParaRPr lang="nl-BE" dirty="0"/>
          </a:p>
        </p:txBody>
      </p:sp>
      <p:pic>
        <p:nvPicPr>
          <p:cNvPr id="3" name="Picture 2">
            <a:extLst>
              <a:ext uri="{FF2B5EF4-FFF2-40B4-BE49-F238E27FC236}">
                <a16:creationId xmlns:a16="http://schemas.microsoft.com/office/drawing/2014/main" id="{C79F4951-52DB-4F99-97E4-0458CB450D6E}"/>
              </a:ext>
            </a:extLst>
          </p:cNvPr>
          <p:cNvPicPr>
            <a:picLocks noChangeAspect="1"/>
          </p:cNvPicPr>
          <p:nvPr/>
        </p:nvPicPr>
        <p:blipFill>
          <a:blip r:embed="rId2"/>
          <a:stretch>
            <a:fillRect/>
          </a:stretch>
        </p:blipFill>
        <p:spPr>
          <a:xfrm>
            <a:off x="1937452" y="1034805"/>
            <a:ext cx="5377163" cy="3513079"/>
          </a:xfrm>
          <a:prstGeom prst="rect">
            <a:avLst/>
          </a:prstGeom>
        </p:spPr>
      </p:pic>
      <p:sp>
        <p:nvSpPr>
          <p:cNvPr id="4" name="TextBox 3">
            <a:extLst>
              <a:ext uri="{FF2B5EF4-FFF2-40B4-BE49-F238E27FC236}">
                <a16:creationId xmlns:a16="http://schemas.microsoft.com/office/drawing/2014/main" id="{C722C43C-10F7-48B3-AE68-33BF1DEB785F}"/>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https://serverless360.com</a:t>
            </a:r>
            <a:r>
              <a:rPr lang="en-US" dirty="0"/>
              <a:t> </a:t>
            </a:r>
          </a:p>
        </p:txBody>
      </p:sp>
    </p:spTree>
    <p:extLst>
      <p:ext uri="{BB962C8B-B14F-4D97-AF65-F5344CB8AC3E}">
        <p14:creationId xmlns:p14="http://schemas.microsoft.com/office/powerpoint/2010/main" val="469992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B21-472C-4ECA-917C-2DAAD3A79619}"/>
              </a:ext>
            </a:extLst>
          </p:cNvPr>
          <p:cNvSpPr>
            <a:spLocks noGrp="1"/>
          </p:cNvSpPr>
          <p:nvPr>
            <p:ph type="title"/>
          </p:nvPr>
        </p:nvSpPr>
        <p:spPr/>
        <p:txBody>
          <a:bodyPr>
            <a:normAutofit fontScale="90000"/>
          </a:bodyPr>
          <a:lstStyle/>
          <a:p>
            <a:r>
              <a:rPr lang="en-US" dirty="0"/>
              <a:t>Azure Deprecation Dashboard</a:t>
            </a:r>
            <a:endParaRPr lang="nl-BE" dirty="0"/>
          </a:p>
        </p:txBody>
      </p:sp>
      <p:sp>
        <p:nvSpPr>
          <p:cNvPr id="4" name="TextBox 3">
            <a:extLst>
              <a:ext uri="{FF2B5EF4-FFF2-40B4-BE49-F238E27FC236}">
                <a16:creationId xmlns:a16="http://schemas.microsoft.com/office/drawing/2014/main" id="{C722C43C-10F7-48B3-AE68-33BF1DEB785F}"/>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2"/>
              </a:rPr>
              <a:t>https://github.com/azure-deprecation/dashboard</a:t>
            </a:r>
            <a:r>
              <a:rPr lang="en-US" dirty="0"/>
              <a:t> </a:t>
            </a:r>
          </a:p>
        </p:txBody>
      </p:sp>
      <p:pic>
        <p:nvPicPr>
          <p:cNvPr id="6" name="Picture 5">
            <a:extLst>
              <a:ext uri="{FF2B5EF4-FFF2-40B4-BE49-F238E27FC236}">
                <a16:creationId xmlns:a16="http://schemas.microsoft.com/office/drawing/2014/main" id="{208632D2-9754-444A-B3CC-71F31260CF0B}"/>
              </a:ext>
            </a:extLst>
          </p:cNvPr>
          <p:cNvPicPr>
            <a:picLocks noChangeAspect="1"/>
          </p:cNvPicPr>
          <p:nvPr/>
        </p:nvPicPr>
        <p:blipFill>
          <a:blip r:embed="rId3"/>
          <a:stretch>
            <a:fillRect/>
          </a:stretch>
        </p:blipFill>
        <p:spPr>
          <a:xfrm>
            <a:off x="1449262" y="967740"/>
            <a:ext cx="6245475" cy="3513079"/>
          </a:xfrm>
          <a:prstGeom prst="rect">
            <a:avLst/>
          </a:prstGeom>
        </p:spPr>
      </p:pic>
    </p:spTree>
    <p:extLst>
      <p:ext uri="{BB962C8B-B14F-4D97-AF65-F5344CB8AC3E}">
        <p14:creationId xmlns:p14="http://schemas.microsoft.com/office/powerpoint/2010/main" val="1617228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B21-472C-4ECA-917C-2DAAD3A79619}"/>
              </a:ext>
            </a:extLst>
          </p:cNvPr>
          <p:cNvSpPr>
            <a:spLocks noGrp="1"/>
          </p:cNvSpPr>
          <p:nvPr>
            <p:ph type="title"/>
          </p:nvPr>
        </p:nvSpPr>
        <p:spPr/>
        <p:txBody>
          <a:bodyPr>
            <a:normAutofit fontScale="90000"/>
          </a:bodyPr>
          <a:lstStyle/>
          <a:p>
            <a:r>
              <a:rPr lang="en-US" dirty="0"/>
              <a:t>Azure Cost Insights</a:t>
            </a:r>
            <a:endParaRPr lang="nl-BE" dirty="0"/>
          </a:p>
        </p:txBody>
      </p:sp>
      <p:sp>
        <p:nvSpPr>
          <p:cNvPr id="4" name="TextBox 3">
            <a:extLst>
              <a:ext uri="{FF2B5EF4-FFF2-40B4-BE49-F238E27FC236}">
                <a16:creationId xmlns:a16="http://schemas.microsoft.com/office/drawing/2014/main" id="{C722C43C-10F7-48B3-AE68-33BF1DEB785F}"/>
              </a:ext>
            </a:extLst>
          </p:cNvPr>
          <p:cNvSpPr txBox="1"/>
          <p:nvPr/>
        </p:nvSpPr>
        <p:spPr>
          <a:xfrm>
            <a:off x="1376140" y="4497960"/>
            <a:ext cx="6391717" cy="646331"/>
          </a:xfrm>
          <a:prstGeom prst="rect">
            <a:avLst/>
          </a:prstGeom>
          <a:noFill/>
        </p:spPr>
        <p:txBody>
          <a:bodyPr wrap="square" rtlCol="0">
            <a:spAutoFit/>
          </a:bodyPr>
          <a:lstStyle/>
          <a:p>
            <a:pPr algn="ctr"/>
            <a:r>
              <a:rPr lang="en-US" dirty="0">
                <a:hlinkClick r:id="rId2"/>
              </a:rPr>
              <a:t>https://marketplace.visualstudio.com/items?itemName=keesschollaart.AzureCostInsights</a:t>
            </a:r>
            <a:r>
              <a:rPr lang="en-US" dirty="0"/>
              <a:t> </a:t>
            </a:r>
          </a:p>
        </p:txBody>
      </p:sp>
      <p:pic>
        <p:nvPicPr>
          <p:cNvPr id="5" name="Picture 4" descr="Chart&#10;&#10;Description automatically generated">
            <a:extLst>
              <a:ext uri="{FF2B5EF4-FFF2-40B4-BE49-F238E27FC236}">
                <a16:creationId xmlns:a16="http://schemas.microsoft.com/office/drawing/2014/main" id="{EB397250-411A-48C1-A7E6-E409DE5B1C16}"/>
              </a:ext>
            </a:extLst>
          </p:cNvPr>
          <p:cNvPicPr>
            <a:picLocks noChangeAspect="1"/>
          </p:cNvPicPr>
          <p:nvPr/>
        </p:nvPicPr>
        <p:blipFill>
          <a:blip r:embed="rId3"/>
          <a:stretch>
            <a:fillRect/>
          </a:stretch>
        </p:blipFill>
        <p:spPr>
          <a:xfrm>
            <a:off x="1449260" y="967740"/>
            <a:ext cx="6245475" cy="3386218"/>
          </a:xfrm>
          <a:prstGeom prst="rect">
            <a:avLst/>
          </a:prstGeom>
        </p:spPr>
      </p:pic>
    </p:spTree>
    <p:extLst>
      <p:ext uri="{BB962C8B-B14F-4D97-AF65-F5344CB8AC3E}">
        <p14:creationId xmlns:p14="http://schemas.microsoft.com/office/powerpoint/2010/main" val="3525697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EB21-472C-4ECA-917C-2DAAD3A79619}"/>
              </a:ext>
            </a:extLst>
          </p:cNvPr>
          <p:cNvSpPr>
            <a:spLocks noGrp="1"/>
          </p:cNvSpPr>
          <p:nvPr>
            <p:ph type="title"/>
          </p:nvPr>
        </p:nvSpPr>
        <p:spPr/>
        <p:txBody>
          <a:bodyPr>
            <a:normAutofit fontScale="90000"/>
          </a:bodyPr>
          <a:lstStyle/>
          <a:p>
            <a:r>
              <a:rPr lang="en-US" dirty="0"/>
              <a:t>Azure Charts</a:t>
            </a:r>
            <a:endParaRPr lang="nl-BE" dirty="0"/>
          </a:p>
        </p:txBody>
      </p:sp>
      <p:sp>
        <p:nvSpPr>
          <p:cNvPr id="4" name="TextBox 3">
            <a:extLst>
              <a:ext uri="{FF2B5EF4-FFF2-40B4-BE49-F238E27FC236}">
                <a16:creationId xmlns:a16="http://schemas.microsoft.com/office/drawing/2014/main" id="{C722C43C-10F7-48B3-AE68-33BF1DEB785F}"/>
              </a:ext>
            </a:extLst>
          </p:cNvPr>
          <p:cNvSpPr txBox="1"/>
          <p:nvPr/>
        </p:nvSpPr>
        <p:spPr>
          <a:xfrm>
            <a:off x="1376140" y="4566540"/>
            <a:ext cx="6391717" cy="369332"/>
          </a:xfrm>
          <a:prstGeom prst="rect">
            <a:avLst/>
          </a:prstGeom>
          <a:noFill/>
        </p:spPr>
        <p:txBody>
          <a:bodyPr wrap="square" rtlCol="0">
            <a:spAutoFit/>
          </a:bodyPr>
          <a:lstStyle/>
          <a:p>
            <a:pPr algn="ctr"/>
            <a:r>
              <a:rPr lang="en-US" dirty="0">
                <a:hlinkClick r:id="rId2"/>
              </a:rPr>
              <a:t>https://azurecharts.com</a:t>
            </a:r>
            <a:r>
              <a:rPr lang="en-US" dirty="0"/>
              <a:t> </a:t>
            </a:r>
          </a:p>
        </p:txBody>
      </p:sp>
      <p:pic>
        <p:nvPicPr>
          <p:cNvPr id="6" name="Picture 5">
            <a:extLst>
              <a:ext uri="{FF2B5EF4-FFF2-40B4-BE49-F238E27FC236}">
                <a16:creationId xmlns:a16="http://schemas.microsoft.com/office/drawing/2014/main" id="{FF5B9207-0445-44A6-B139-0577B73FE54A}"/>
              </a:ext>
            </a:extLst>
          </p:cNvPr>
          <p:cNvPicPr>
            <a:picLocks noChangeAspect="1"/>
          </p:cNvPicPr>
          <p:nvPr/>
        </p:nvPicPr>
        <p:blipFill>
          <a:blip r:embed="rId3"/>
          <a:stretch>
            <a:fillRect/>
          </a:stretch>
        </p:blipFill>
        <p:spPr>
          <a:xfrm>
            <a:off x="1136989" y="866852"/>
            <a:ext cx="6870023" cy="3731996"/>
          </a:xfrm>
          <a:prstGeom prst="rect">
            <a:avLst/>
          </a:prstGeom>
        </p:spPr>
      </p:pic>
    </p:spTree>
    <p:extLst>
      <p:ext uri="{BB962C8B-B14F-4D97-AF65-F5344CB8AC3E}">
        <p14:creationId xmlns:p14="http://schemas.microsoft.com/office/powerpoint/2010/main" val="3102412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GB" dirty="0"/>
              <a:t>Asset Management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0711" y="1165056"/>
            <a:ext cx="4462577" cy="2970404"/>
          </a:xfrm>
          <a:prstGeom prst="rect">
            <a:avLst/>
          </a:prstGeom>
        </p:spPr>
      </p:pic>
    </p:spTree>
    <p:extLst>
      <p:ext uri="{BB962C8B-B14F-4D97-AF65-F5344CB8AC3E}">
        <p14:creationId xmlns:p14="http://schemas.microsoft.com/office/powerpoint/2010/main" val="2600057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Powershell</a:t>
            </a:r>
            <a:r>
              <a:rPr lang="en-US" dirty="0"/>
              <a:t> / Azure CLI Tools</a:t>
            </a:r>
            <a:endParaRPr lang="nl-BE" dirty="0"/>
          </a:p>
        </p:txBody>
      </p:sp>
      <p:pic>
        <p:nvPicPr>
          <p:cNvPr id="4" name="Picture 3"/>
          <p:cNvPicPr>
            <a:picLocks noChangeAspect="1"/>
          </p:cNvPicPr>
          <p:nvPr/>
        </p:nvPicPr>
        <p:blipFill>
          <a:blip r:embed="rId2"/>
          <a:stretch>
            <a:fillRect/>
          </a:stretch>
        </p:blipFill>
        <p:spPr>
          <a:xfrm>
            <a:off x="2967872" y="1011379"/>
            <a:ext cx="3208254" cy="3405223"/>
          </a:xfrm>
          <a:prstGeom prst="rect">
            <a:avLst/>
          </a:prstGeom>
        </p:spPr>
      </p:pic>
      <p:sp>
        <p:nvSpPr>
          <p:cNvPr id="5" name="TextBox 4">
            <a:extLst>
              <a:ext uri="{FF2B5EF4-FFF2-40B4-BE49-F238E27FC236}">
                <a16:creationId xmlns:a16="http://schemas.microsoft.com/office/drawing/2014/main" id="{16BADE89-0915-462A-96B8-9FA527AAEF33}"/>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https://aka.ms/azuretools</a:t>
            </a:r>
            <a:r>
              <a:rPr lang="en-US" dirty="0"/>
              <a:t>  </a:t>
            </a:r>
          </a:p>
        </p:txBody>
      </p:sp>
    </p:spTree>
    <p:extLst>
      <p:ext uri="{BB962C8B-B14F-4D97-AF65-F5344CB8AC3E}">
        <p14:creationId xmlns:p14="http://schemas.microsoft.com/office/powerpoint/2010/main" val="2500832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a:t>
            </a:r>
            <a:r>
              <a:rPr lang="en-US" dirty="0" err="1"/>
              <a:t>Cloudshell</a:t>
            </a:r>
            <a:endParaRPr lang="nl-BE" dirty="0"/>
          </a:p>
        </p:txBody>
      </p:sp>
      <p:sp>
        <p:nvSpPr>
          <p:cNvPr id="4" name="TextBox 3">
            <a:extLst>
              <a:ext uri="{FF2B5EF4-FFF2-40B4-BE49-F238E27FC236}">
                <a16:creationId xmlns:a16="http://schemas.microsoft.com/office/drawing/2014/main" id="{D2C49E42-2602-468A-8963-62A9BFFCE0CE}"/>
              </a:ext>
            </a:extLst>
          </p:cNvPr>
          <p:cNvSpPr txBox="1"/>
          <p:nvPr/>
        </p:nvSpPr>
        <p:spPr>
          <a:xfrm>
            <a:off x="0" y="4803504"/>
            <a:ext cx="9144000" cy="335757"/>
          </a:xfrm>
          <a:prstGeom prst="rect">
            <a:avLst/>
          </a:prstGeom>
          <a:noFill/>
        </p:spPr>
        <p:txBody>
          <a:bodyPr wrap="square" rtlCol="0">
            <a:noAutofit/>
          </a:bodyPr>
          <a:lstStyle/>
          <a:p>
            <a:pPr algn="ctr"/>
            <a:r>
              <a:rPr lang="en-US" dirty="0">
                <a:hlinkClick r:id="rId2"/>
              </a:rPr>
              <a:t>https://shell.azure.com/</a:t>
            </a:r>
            <a:endParaRPr lang="en-US" dirty="0"/>
          </a:p>
        </p:txBody>
      </p:sp>
      <p:pic>
        <p:nvPicPr>
          <p:cNvPr id="6" name="Picture 5">
            <a:extLst>
              <a:ext uri="{FF2B5EF4-FFF2-40B4-BE49-F238E27FC236}">
                <a16:creationId xmlns:a16="http://schemas.microsoft.com/office/drawing/2014/main" id="{13CD2DAA-9FA9-4DD5-9018-82C1C800B479}"/>
              </a:ext>
            </a:extLst>
          </p:cNvPr>
          <p:cNvPicPr>
            <a:picLocks noChangeAspect="1"/>
          </p:cNvPicPr>
          <p:nvPr/>
        </p:nvPicPr>
        <p:blipFill>
          <a:blip r:embed="rId3"/>
          <a:stretch>
            <a:fillRect/>
          </a:stretch>
        </p:blipFill>
        <p:spPr>
          <a:xfrm>
            <a:off x="1836675" y="887592"/>
            <a:ext cx="5470650" cy="3864387"/>
          </a:xfrm>
          <a:prstGeom prst="rect">
            <a:avLst/>
          </a:prstGeom>
        </p:spPr>
      </p:pic>
    </p:spTree>
    <p:extLst>
      <p:ext uri="{BB962C8B-B14F-4D97-AF65-F5344CB8AC3E}">
        <p14:creationId xmlns:p14="http://schemas.microsoft.com/office/powerpoint/2010/main" val="3118745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920B57B5-E8FC-438C-A3F6-48FA77FB62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078" r="9092" b="1000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9">
            <a:extLst>
              <a:ext uri="{FF2B5EF4-FFF2-40B4-BE49-F238E27FC236}">
                <a16:creationId xmlns:a16="http://schemas.microsoft.com/office/drawing/2014/main" id="{8BF8F0C0-5C5B-432F-8A81-7D608007B0AF}"/>
              </a:ext>
            </a:extLst>
          </p:cNvPr>
          <p:cNvSpPr txBox="1">
            <a:spLocks/>
          </p:cNvSpPr>
          <p:nvPr/>
        </p:nvSpPr>
        <p:spPr>
          <a:xfrm>
            <a:off x="358485" y="841772"/>
            <a:ext cx="3017520" cy="2403100"/>
          </a:xfrm>
          <a:prstGeom prst="rect">
            <a:avLst/>
          </a:prstGeom>
        </p:spPr>
        <p:txBody>
          <a:bodyPr vert="horz" lIns="91440" tIns="45720" rIns="91440" bIns="45720" rtlCol="0" anchor="b">
            <a:normAutofit/>
          </a:bodyPr>
          <a:lstStyle>
            <a:lvl1pPr algn="l" defTabSz="685644" rtl="0" eaLnBrk="1" latinLnBrk="0" hangingPunct="1">
              <a:lnSpc>
                <a:spcPct val="90000"/>
              </a:lnSpc>
              <a:spcBef>
                <a:spcPct val="0"/>
              </a:spcBef>
              <a:buNone/>
              <a:defRPr lang="en-US" sz="3528"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fontAlgn="auto">
              <a:spcAft>
                <a:spcPts val="600"/>
              </a:spcAft>
            </a:pPr>
            <a:r>
              <a:rPr lang="en-US" altLang="en-US" sz="3600" dirty="0">
                <a:solidFill>
                  <a:schemeClr val="tx1"/>
                </a:solidFill>
                <a:ea typeface="+mj-ea"/>
                <a:cs typeface="+mj-cs"/>
              </a:rPr>
              <a:t>The Toolshed : Inside Azure tools, your daily hammers.</a:t>
            </a:r>
            <a:endParaRPr lang="en-US" sz="3600" spc="0" dirty="0">
              <a:ln>
                <a:noFill/>
              </a:ln>
              <a:solidFill>
                <a:schemeClr val="tx1"/>
              </a:solidFill>
              <a:ea typeface="+mj-ea"/>
              <a:cs typeface="+mj-cs"/>
            </a:endParaRP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10">
            <a:extLst>
              <a:ext uri="{FF2B5EF4-FFF2-40B4-BE49-F238E27FC236}">
                <a16:creationId xmlns:a16="http://schemas.microsoft.com/office/drawing/2014/main" id="{4C503B5A-7EAD-4ACB-AFB0-9D7F1505A1D1}"/>
              </a:ext>
            </a:extLst>
          </p:cNvPr>
          <p:cNvSpPr txBox="1">
            <a:spLocks/>
          </p:cNvSpPr>
          <p:nvPr/>
        </p:nvSpPr>
        <p:spPr>
          <a:xfrm>
            <a:off x="360772" y="4205964"/>
            <a:ext cx="3673069" cy="834551"/>
          </a:xfrm>
          <a:prstGeom prst="rect">
            <a:avLst/>
          </a:prstGeom>
        </p:spPr>
        <p:txBody>
          <a:bodyPr/>
          <a:lstStyle>
            <a:lvl1pPr marL="252060" marR="0" indent="-252060" algn="l" defTabSz="685644" rtl="0" eaLnBrk="1" fontAlgn="auto" latinLnBrk="0" hangingPunct="1">
              <a:lnSpc>
                <a:spcPct val="90000"/>
              </a:lnSpc>
              <a:spcBef>
                <a:spcPct val="20000"/>
              </a:spcBef>
              <a:spcAft>
                <a:spcPts val="0"/>
              </a:spcAft>
              <a:buClrTx/>
              <a:buSzPct val="90000"/>
              <a:buFont typeface="Arial" pitchFamily="34" charset="0"/>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0" indent="0">
              <a:buNone/>
            </a:pPr>
            <a:r>
              <a:rPr lang="en-US" sz="1500" dirty="0"/>
              <a:t>Mike Martin | @techmike2kx</a:t>
            </a:r>
          </a:p>
          <a:p>
            <a:pPr marL="0" indent="0">
              <a:buNone/>
            </a:pPr>
            <a:r>
              <a:rPr lang="en-US" sz="1500" dirty="0"/>
              <a:t>Cloud Solution Architect</a:t>
            </a:r>
          </a:p>
        </p:txBody>
      </p:sp>
    </p:spTree>
    <p:extLst>
      <p:ext uri="{BB962C8B-B14F-4D97-AF65-F5344CB8AC3E}">
        <p14:creationId xmlns:p14="http://schemas.microsoft.com/office/powerpoint/2010/main" val="41913106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Terminal</a:t>
            </a:r>
            <a:endParaRPr lang="nl-BE" dirty="0"/>
          </a:p>
        </p:txBody>
      </p:sp>
      <p:pic>
        <p:nvPicPr>
          <p:cNvPr id="3" name="Picture 2">
            <a:extLst>
              <a:ext uri="{FF2B5EF4-FFF2-40B4-BE49-F238E27FC236}">
                <a16:creationId xmlns:a16="http://schemas.microsoft.com/office/drawing/2014/main" id="{CB1B80CE-5594-440A-8950-A120E6C3769D}"/>
              </a:ext>
            </a:extLst>
          </p:cNvPr>
          <p:cNvPicPr>
            <a:picLocks noChangeAspect="1"/>
          </p:cNvPicPr>
          <p:nvPr/>
        </p:nvPicPr>
        <p:blipFill>
          <a:blip r:embed="rId2"/>
          <a:stretch>
            <a:fillRect/>
          </a:stretch>
        </p:blipFill>
        <p:spPr>
          <a:xfrm>
            <a:off x="1294931" y="1006117"/>
            <a:ext cx="6870023" cy="3461847"/>
          </a:xfrm>
          <a:prstGeom prst="rect">
            <a:avLst/>
          </a:prstGeom>
        </p:spPr>
      </p:pic>
      <p:sp>
        <p:nvSpPr>
          <p:cNvPr id="4" name="TextBox 3">
            <a:extLst>
              <a:ext uri="{FF2B5EF4-FFF2-40B4-BE49-F238E27FC236}">
                <a16:creationId xmlns:a16="http://schemas.microsoft.com/office/drawing/2014/main" id="{D2C49E42-2602-468A-8963-62A9BFFCE0CE}"/>
              </a:ext>
            </a:extLst>
          </p:cNvPr>
          <p:cNvSpPr txBox="1"/>
          <p:nvPr/>
        </p:nvSpPr>
        <p:spPr>
          <a:xfrm>
            <a:off x="0" y="4497960"/>
            <a:ext cx="9144000" cy="646331"/>
          </a:xfrm>
          <a:prstGeom prst="rect">
            <a:avLst/>
          </a:prstGeom>
          <a:noFill/>
        </p:spPr>
        <p:txBody>
          <a:bodyPr wrap="square" rtlCol="0">
            <a:spAutoFit/>
          </a:bodyPr>
          <a:lstStyle/>
          <a:p>
            <a:pPr algn="ctr"/>
            <a:r>
              <a:rPr lang="en-US" dirty="0">
                <a:hlinkClick r:id="rId3"/>
              </a:rPr>
              <a:t>https://aka.ms/WindowsTerminal</a:t>
            </a:r>
            <a:r>
              <a:rPr lang="en-US" dirty="0"/>
              <a:t> </a:t>
            </a:r>
          </a:p>
          <a:p>
            <a:pPr algn="ctr"/>
            <a:r>
              <a:rPr lang="en-US" dirty="0" err="1"/>
              <a:t>Cloudshell</a:t>
            </a:r>
            <a:r>
              <a:rPr lang="en-US" dirty="0"/>
              <a:t> in Terminal: </a:t>
            </a:r>
            <a:r>
              <a:rPr lang="en-US" dirty="0">
                <a:hlinkClick r:id="rId4"/>
              </a:rPr>
              <a:t>https://aka.ms/azurevscode</a:t>
            </a:r>
            <a:r>
              <a:rPr lang="en-US" dirty="0"/>
              <a:t> </a:t>
            </a:r>
          </a:p>
        </p:txBody>
      </p:sp>
    </p:spTree>
    <p:extLst>
      <p:ext uri="{BB962C8B-B14F-4D97-AF65-F5344CB8AC3E}">
        <p14:creationId xmlns:p14="http://schemas.microsoft.com/office/powerpoint/2010/main" val="2499793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Docker CLI</a:t>
            </a:r>
            <a:endParaRPr lang="nl-BE" dirty="0"/>
          </a:p>
        </p:txBody>
      </p:sp>
      <p:sp>
        <p:nvSpPr>
          <p:cNvPr id="4" name="TextBox 3">
            <a:extLst>
              <a:ext uri="{FF2B5EF4-FFF2-40B4-BE49-F238E27FC236}">
                <a16:creationId xmlns:a16="http://schemas.microsoft.com/office/drawing/2014/main" id="{D2C49E42-2602-468A-8963-62A9BFFCE0CE}"/>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2"/>
              </a:rPr>
              <a:t>https://aka.ms/ACIDocker</a:t>
            </a:r>
            <a:endParaRPr lang="en-US" dirty="0"/>
          </a:p>
        </p:txBody>
      </p:sp>
      <p:pic>
        <p:nvPicPr>
          <p:cNvPr id="6" name="Picture 5">
            <a:extLst>
              <a:ext uri="{FF2B5EF4-FFF2-40B4-BE49-F238E27FC236}">
                <a16:creationId xmlns:a16="http://schemas.microsoft.com/office/drawing/2014/main" id="{2DC7ADC6-A0A9-4263-8625-43F42E3A2047}"/>
              </a:ext>
            </a:extLst>
          </p:cNvPr>
          <p:cNvPicPr>
            <a:picLocks noChangeAspect="1"/>
          </p:cNvPicPr>
          <p:nvPr/>
        </p:nvPicPr>
        <p:blipFill>
          <a:blip r:embed="rId3"/>
          <a:stretch>
            <a:fillRect/>
          </a:stretch>
        </p:blipFill>
        <p:spPr>
          <a:xfrm>
            <a:off x="1449263" y="967740"/>
            <a:ext cx="6245475" cy="3473450"/>
          </a:xfrm>
          <a:prstGeom prst="rect">
            <a:avLst/>
          </a:prstGeom>
        </p:spPr>
      </p:pic>
    </p:spTree>
    <p:extLst>
      <p:ext uri="{BB962C8B-B14F-4D97-AF65-F5344CB8AC3E}">
        <p14:creationId xmlns:p14="http://schemas.microsoft.com/office/powerpoint/2010/main" val="3426879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Visual Studio +  SDK</a:t>
            </a:r>
            <a:endParaRPr lang="nl-BE" dirty="0"/>
          </a:p>
        </p:txBody>
      </p:sp>
      <p:pic>
        <p:nvPicPr>
          <p:cNvPr id="3" name="Picture 2">
            <a:extLst>
              <a:ext uri="{FF2B5EF4-FFF2-40B4-BE49-F238E27FC236}">
                <a16:creationId xmlns:a16="http://schemas.microsoft.com/office/drawing/2014/main" id="{E0B7E8DB-5C00-4870-BD5A-34D188AA8B60}"/>
              </a:ext>
            </a:extLst>
          </p:cNvPr>
          <p:cNvPicPr>
            <a:picLocks noChangeAspect="1"/>
          </p:cNvPicPr>
          <p:nvPr/>
        </p:nvPicPr>
        <p:blipFill>
          <a:blip r:embed="rId2"/>
          <a:stretch>
            <a:fillRect/>
          </a:stretch>
        </p:blipFill>
        <p:spPr>
          <a:xfrm>
            <a:off x="793487" y="1053145"/>
            <a:ext cx="7557025" cy="3760417"/>
          </a:xfrm>
          <a:prstGeom prst="rect">
            <a:avLst/>
          </a:prstGeom>
        </p:spPr>
      </p:pic>
      <p:sp>
        <p:nvSpPr>
          <p:cNvPr id="5" name="TextBox 4">
            <a:extLst>
              <a:ext uri="{FF2B5EF4-FFF2-40B4-BE49-F238E27FC236}">
                <a16:creationId xmlns:a16="http://schemas.microsoft.com/office/drawing/2014/main" id="{7879742E-E564-47DF-8C89-981FF904576A}"/>
              </a:ext>
            </a:extLst>
          </p:cNvPr>
          <p:cNvSpPr txBox="1"/>
          <p:nvPr/>
        </p:nvSpPr>
        <p:spPr>
          <a:xfrm>
            <a:off x="0" y="4745994"/>
            <a:ext cx="9144000" cy="369332"/>
          </a:xfrm>
          <a:prstGeom prst="rect">
            <a:avLst/>
          </a:prstGeom>
          <a:noFill/>
        </p:spPr>
        <p:txBody>
          <a:bodyPr wrap="square" rtlCol="0">
            <a:spAutoFit/>
          </a:bodyPr>
          <a:lstStyle/>
          <a:p>
            <a:pPr algn="ctr"/>
            <a:r>
              <a:rPr lang="en-US" dirty="0">
                <a:hlinkClick r:id="rId3"/>
              </a:rPr>
              <a:t>https://www.visualstudio.com</a:t>
            </a:r>
            <a:endParaRPr lang="en-US" dirty="0"/>
          </a:p>
        </p:txBody>
      </p:sp>
    </p:spTree>
    <p:extLst>
      <p:ext uri="{BB962C8B-B14F-4D97-AF65-F5344CB8AC3E}">
        <p14:creationId xmlns:p14="http://schemas.microsoft.com/office/powerpoint/2010/main" val="1406008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4"/>
            <a:ext cx="9144000" cy="693896"/>
          </a:xfrm>
        </p:spPr>
        <p:txBody>
          <a:bodyPr>
            <a:normAutofit fontScale="90000"/>
          </a:bodyPr>
          <a:lstStyle/>
          <a:p>
            <a:r>
              <a:rPr lang="en-US"/>
              <a:t>CosmosDB Emulator</a:t>
            </a:r>
            <a:endParaRPr lang="nl-BE" dirty="0"/>
          </a:p>
        </p:txBody>
      </p:sp>
      <p:sp>
        <p:nvSpPr>
          <p:cNvPr id="8" name="TextBox 7">
            <a:extLst>
              <a:ext uri="{FF2B5EF4-FFF2-40B4-BE49-F238E27FC236}">
                <a16:creationId xmlns:a16="http://schemas.microsoft.com/office/drawing/2014/main" id="{01229109-D133-4DE4-8111-613C732838B1}"/>
              </a:ext>
            </a:extLst>
          </p:cNvPr>
          <p:cNvSpPr txBox="1"/>
          <p:nvPr/>
        </p:nvSpPr>
        <p:spPr>
          <a:xfrm>
            <a:off x="0" y="4497960"/>
            <a:ext cx="9144000" cy="646331"/>
          </a:xfrm>
          <a:prstGeom prst="rect">
            <a:avLst/>
          </a:prstGeom>
          <a:noFill/>
        </p:spPr>
        <p:txBody>
          <a:bodyPr wrap="square" rtlCol="0">
            <a:spAutoFit/>
          </a:bodyPr>
          <a:lstStyle/>
          <a:p>
            <a:pPr algn="ctr"/>
            <a:r>
              <a:rPr lang="en-US">
                <a:hlinkClick r:id="rId2"/>
              </a:rPr>
              <a:t>https://aka.ms/cosmosdb-emulator</a:t>
            </a:r>
            <a:r>
              <a:rPr lang="en-US"/>
              <a:t> </a:t>
            </a:r>
          </a:p>
          <a:p>
            <a:pPr algn="ctr"/>
            <a:r>
              <a:rPr lang="en-US"/>
              <a:t>Use in CI/CD with Devops: </a:t>
            </a:r>
            <a:r>
              <a:rPr lang="en-US">
                <a:hlinkClick r:id="rId3"/>
              </a:rPr>
              <a:t>https://aka.ms/cosmosdbdevops</a:t>
            </a:r>
            <a:r>
              <a:rPr lang="en-US"/>
              <a:t>  </a:t>
            </a:r>
            <a:endParaRPr lang="en-US" dirty="0"/>
          </a:p>
        </p:txBody>
      </p:sp>
      <p:pic>
        <p:nvPicPr>
          <p:cNvPr id="4" name="Picture 3">
            <a:extLst>
              <a:ext uri="{FF2B5EF4-FFF2-40B4-BE49-F238E27FC236}">
                <a16:creationId xmlns:a16="http://schemas.microsoft.com/office/drawing/2014/main" id="{D6E62053-A1CA-4E7C-831C-727765C17A24}"/>
              </a:ext>
            </a:extLst>
          </p:cNvPr>
          <p:cNvPicPr>
            <a:picLocks noChangeAspect="1"/>
          </p:cNvPicPr>
          <p:nvPr/>
        </p:nvPicPr>
        <p:blipFill>
          <a:blip r:embed="rId4"/>
          <a:stretch>
            <a:fillRect/>
          </a:stretch>
        </p:blipFill>
        <p:spPr>
          <a:xfrm>
            <a:off x="1881466" y="933487"/>
            <a:ext cx="5381068" cy="3516841"/>
          </a:xfrm>
          <a:prstGeom prst="rect">
            <a:avLst/>
          </a:prstGeom>
        </p:spPr>
      </p:pic>
    </p:spTree>
    <p:extLst>
      <p:ext uri="{BB962C8B-B14F-4D97-AF65-F5344CB8AC3E}">
        <p14:creationId xmlns:p14="http://schemas.microsoft.com/office/powerpoint/2010/main" val="1840639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844"/>
            <a:ext cx="9144000" cy="693896"/>
          </a:xfrm>
        </p:spPr>
        <p:txBody>
          <a:bodyPr>
            <a:normAutofit fontScale="90000"/>
          </a:bodyPr>
          <a:lstStyle/>
          <a:p>
            <a:r>
              <a:rPr lang="en-US"/>
              <a:t>Storage Emulator + AzCopy + Azurite</a:t>
            </a:r>
            <a:endParaRPr lang="nl-BE" dirty="0"/>
          </a:p>
        </p:txBody>
      </p:sp>
      <p:sp>
        <p:nvSpPr>
          <p:cNvPr id="8" name="TextBox 7">
            <a:extLst>
              <a:ext uri="{FF2B5EF4-FFF2-40B4-BE49-F238E27FC236}">
                <a16:creationId xmlns:a16="http://schemas.microsoft.com/office/drawing/2014/main" id="{01229109-D133-4DE4-8111-613C732838B1}"/>
              </a:ext>
            </a:extLst>
          </p:cNvPr>
          <p:cNvSpPr txBox="1"/>
          <p:nvPr/>
        </p:nvSpPr>
        <p:spPr>
          <a:xfrm>
            <a:off x="0" y="4090637"/>
            <a:ext cx="9144000" cy="1098762"/>
          </a:xfrm>
          <a:prstGeom prst="rect">
            <a:avLst/>
          </a:prstGeom>
          <a:noFill/>
        </p:spPr>
        <p:txBody>
          <a:bodyPr wrap="square" rtlCol="0">
            <a:spAutoFit/>
          </a:bodyPr>
          <a:lstStyle/>
          <a:p>
            <a:pPr indent="-228600" defTabSz="914400" eaLnBrk="1" hangingPunct="1">
              <a:lnSpc>
                <a:spcPct val="90000"/>
              </a:lnSpc>
              <a:spcAft>
                <a:spcPts val="600"/>
              </a:spcAft>
              <a:buFont typeface="Arial" panose="020B0604020202020204" pitchFamily="34" charset="0"/>
              <a:buChar char="•"/>
            </a:pPr>
            <a:r>
              <a:rPr lang="en-US" sz="1400" dirty="0">
                <a:hlinkClick r:id="rId2">
                  <a:extLst>
                    <a:ext uri="{A12FA001-AC4F-418D-AE19-62706E023703}">
                      <ahyp:hlinkClr xmlns:ahyp="http://schemas.microsoft.com/office/drawing/2018/hyperlinkcolor" val="tx"/>
                    </a:ext>
                  </a:extLst>
                </a:hlinkClick>
              </a:rPr>
              <a:t>Azure Storage Emulator</a:t>
            </a:r>
          </a:p>
          <a:p>
            <a:pPr defTabSz="914400" eaLnBrk="1" hangingPunct="1">
              <a:lnSpc>
                <a:spcPct val="90000"/>
              </a:lnSpc>
              <a:spcAft>
                <a:spcPts val="600"/>
              </a:spcAft>
            </a:pPr>
            <a:r>
              <a:rPr lang="en-US" sz="1400" dirty="0">
                <a:hlinkClick r:id="rId2"/>
              </a:rPr>
              <a:t>https://azure.microsoft.com/en-us/downloads/</a:t>
            </a:r>
            <a:endParaRPr lang="en-US" sz="1400" dirty="0"/>
          </a:p>
          <a:p>
            <a:pPr indent="-228600" defTabSz="914400" eaLnBrk="1" hangingPunct="1">
              <a:lnSpc>
                <a:spcPct val="90000"/>
              </a:lnSpc>
              <a:spcAft>
                <a:spcPts val="600"/>
              </a:spcAft>
              <a:buFont typeface="Arial" panose="020B0604020202020204" pitchFamily="34" charset="0"/>
              <a:buChar char="•"/>
            </a:pPr>
            <a:r>
              <a:rPr lang="en-US" sz="1400" dirty="0"/>
              <a:t>Azurite</a:t>
            </a:r>
          </a:p>
          <a:p>
            <a:pPr defTabSz="914400" eaLnBrk="1" hangingPunct="1">
              <a:lnSpc>
                <a:spcPct val="90000"/>
              </a:lnSpc>
              <a:spcAft>
                <a:spcPts val="600"/>
              </a:spcAft>
            </a:pPr>
            <a:r>
              <a:rPr lang="en-US" sz="1400" dirty="0">
                <a:hlinkClick r:id="rId3"/>
              </a:rPr>
              <a:t>https://github.com/azure/azurite</a:t>
            </a:r>
            <a:endParaRPr lang="en-US" sz="1400" dirty="0"/>
          </a:p>
        </p:txBody>
      </p:sp>
      <p:pic>
        <p:nvPicPr>
          <p:cNvPr id="3" name="Picture 2">
            <a:extLst>
              <a:ext uri="{FF2B5EF4-FFF2-40B4-BE49-F238E27FC236}">
                <a16:creationId xmlns:a16="http://schemas.microsoft.com/office/drawing/2014/main" id="{60BBBA9B-813A-44C9-9D86-42D1E3C4E88E}"/>
              </a:ext>
            </a:extLst>
          </p:cNvPr>
          <p:cNvPicPr>
            <a:picLocks noChangeAspect="1"/>
          </p:cNvPicPr>
          <p:nvPr/>
        </p:nvPicPr>
        <p:blipFill>
          <a:blip r:embed="rId4"/>
          <a:stretch>
            <a:fillRect/>
          </a:stretch>
        </p:blipFill>
        <p:spPr>
          <a:xfrm>
            <a:off x="863252" y="1413136"/>
            <a:ext cx="4692318" cy="2613795"/>
          </a:xfrm>
          <a:prstGeom prst="rect">
            <a:avLst/>
          </a:prstGeom>
        </p:spPr>
      </p:pic>
      <p:pic>
        <p:nvPicPr>
          <p:cNvPr id="5" name="Picture 4">
            <a:extLst>
              <a:ext uri="{FF2B5EF4-FFF2-40B4-BE49-F238E27FC236}">
                <a16:creationId xmlns:a16="http://schemas.microsoft.com/office/drawing/2014/main" id="{116DDEF0-BE3C-4FA7-BF01-9BC4A2BFF35E}"/>
              </a:ext>
            </a:extLst>
          </p:cNvPr>
          <p:cNvPicPr>
            <a:picLocks noChangeAspect="1"/>
          </p:cNvPicPr>
          <p:nvPr/>
        </p:nvPicPr>
        <p:blipFill>
          <a:blip r:embed="rId5"/>
          <a:stretch>
            <a:fillRect/>
          </a:stretch>
        </p:blipFill>
        <p:spPr>
          <a:xfrm>
            <a:off x="4732062" y="1413136"/>
            <a:ext cx="3969240" cy="2639428"/>
          </a:xfrm>
          <a:prstGeom prst="rect">
            <a:avLst/>
          </a:prstGeom>
        </p:spPr>
      </p:pic>
    </p:spTree>
    <p:extLst>
      <p:ext uri="{BB962C8B-B14F-4D97-AF65-F5344CB8AC3E}">
        <p14:creationId xmlns:p14="http://schemas.microsoft.com/office/powerpoint/2010/main" val="2779459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Portal App	</a:t>
            </a:r>
            <a:endParaRPr lang="nl-BE" dirty="0"/>
          </a:p>
        </p:txBody>
      </p:sp>
      <p:sp>
        <p:nvSpPr>
          <p:cNvPr id="7" name="TextBox 6">
            <a:extLst>
              <a:ext uri="{FF2B5EF4-FFF2-40B4-BE49-F238E27FC236}">
                <a16:creationId xmlns:a16="http://schemas.microsoft.com/office/drawing/2014/main" id="{B81E6F63-B87A-4010-8999-30B65959EEF2}"/>
              </a:ext>
            </a:extLst>
          </p:cNvPr>
          <p:cNvSpPr txBox="1"/>
          <p:nvPr/>
        </p:nvSpPr>
        <p:spPr>
          <a:xfrm>
            <a:off x="0" y="4497960"/>
            <a:ext cx="9144000" cy="646331"/>
          </a:xfrm>
          <a:prstGeom prst="rect">
            <a:avLst/>
          </a:prstGeom>
          <a:noFill/>
        </p:spPr>
        <p:txBody>
          <a:bodyPr wrap="square" rtlCol="0">
            <a:spAutoFit/>
          </a:bodyPr>
          <a:lstStyle/>
          <a:p>
            <a:pPr algn="ctr"/>
            <a:r>
              <a:rPr lang="en-US" dirty="0">
                <a:hlinkClick r:id="rId2"/>
              </a:rPr>
              <a:t>https://portal.azure.com/App/Download</a:t>
            </a:r>
            <a:endParaRPr lang="en-US" dirty="0"/>
          </a:p>
          <a:p>
            <a:pPr algn="ctr"/>
            <a:r>
              <a:rPr lang="en-US" dirty="0"/>
              <a:t>Or open </a:t>
            </a:r>
            <a:r>
              <a:rPr lang="en-US" dirty="0">
                <a:hlinkClick r:id="rId3"/>
              </a:rPr>
              <a:t>https://portal.azure.com</a:t>
            </a:r>
            <a:r>
              <a:rPr lang="en-US" dirty="0"/>
              <a:t> in Internet Explorer</a:t>
            </a:r>
          </a:p>
        </p:txBody>
      </p:sp>
      <p:pic>
        <p:nvPicPr>
          <p:cNvPr id="9" name="Picture 8">
            <a:extLst>
              <a:ext uri="{FF2B5EF4-FFF2-40B4-BE49-F238E27FC236}">
                <a16:creationId xmlns:a16="http://schemas.microsoft.com/office/drawing/2014/main" id="{B1684E87-BD13-4B93-BD63-D864D222FB6A}"/>
              </a:ext>
            </a:extLst>
          </p:cNvPr>
          <p:cNvPicPr>
            <a:picLocks noChangeAspect="1"/>
          </p:cNvPicPr>
          <p:nvPr/>
        </p:nvPicPr>
        <p:blipFill>
          <a:blip r:embed="rId4"/>
          <a:stretch>
            <a:fillRect/>
          </a:stretch>
        </p:blipFill>
        <p:spPr>
          <a:xfrm>
            <a:off x="1608623" y="967740"/>
            <a:ext cx="5541744" cy="3511600"/>
          </a:xfrm>
          <a:prstGeom prst="rect">
            <a:avLst/>
          </a:prstGeom>
        </p:spPr>
      </p:pic>
    </p:spTree>
    <p:extLst>
      <p:ext uri="{BB962C8B-B14F-4D97-AF65-F5344CB8AC3E}">
        <p14:creationId xmlns:p14="http://schemas.microsoft.com/office/powerpoint/2010/main" val="2047028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Mobile App	</a:t>
            </a:r>
            <a:endParaRPr lang="nl-BE" dirty="0"/>
          </a:p>
        </p:txBody>
      </p:sp>
      <p:pic>
        <p:nvPicPr>
          <p:cNvPr id="7" name="Picture 6">
            <a:extLst>
              <a:ext uri="{FF2B5EF4-FFF2-40B4-BE49-F238E27FC236}">
                <a16:creationId xmlns:a16="http://schemas.microsoft.com/office/drawing/2014/main" id="{E77239E8-FCA4-4774-ABA8-59C6942CFFD4}"/>
              </a:ext>
            </a:extLst>
          </p:cNvPr>
          <p:cNvPicPr>
            <a:picLocks noChangeAspect="1"/>
          </p:cNvPicPr>
          <p:nvPr/>
        </p:nvPicPr>
        <p:blipFill>
          <a:blip r:embed="rId2"/>
          <a:stretch>
            <a:fillRect/>
          </a:stretch>
        </p:blipFill>
        <p:spPr>
          <a:xfrm>
            <a:off x="6061483" y="655765"/>
            <a:ext cx="2391090" cy="4250826"/>
          </a:xfrm>
          <a:prstGeom prst="rect">
            <a:avLst/>
          </a:prstGeom>
        </p:spPr>
      </p:pic>
      <p:sp>
        <p:nvSpPr>
          <p:cNvPr id="4" name="TextBox 3">
            <a:extLst>
              <a:ext uri="{FF2B5EF4-FFF2-40B4-BE49-F238E27FC236}">
                <a16:creationId xmlns:a16="http://schemas.microsoft.com/office/drawing/2014/main" id="{96B2510B-8E1D-4390-8F7B-75A81779510E}"/>
              </a:ext>
            </a:extLst>
          </p:cNvPr>
          <p:cNvSpPr txBox="1"/>
          <p:nvPr/>
        </p:nvSpPr>
        <p:spPr>
          <a:xfrm>
            <a:off x="509382" y="3784249"/>
            <a:ext cx="3952245" cy="384721"/>
          </a:xfrm>
          <a:prstGeom prst="rect">
            <a:avLst/>
          </a:prstGeom>
          <a:noFill/>
        </p:spPr>
        <p:txBody>
          <a:bodyPr wrap="square" rtlCol="0">
            <a:spAutoFit/>
          </a:bodyPr>
          <a:lstStyle/>
          <a:p>
            <a:pPr algn="ctr"/>
            <a:r>
              <a:rPr lang="en-US" sz="1900" dirty="0">
                <a:hlinkClick r:id="rId3"/>
              </a:rPr>
              <a:t>https://aka.ms/AzureMobileApp</a:t>
            </a:r>
            <a:r>
              <a:rPr lang="en-US" sz="1900" dirty="0"/>
              <a:t> </a:t>
            </a:r>
          </a:p>
        </p:txBody>
      </p:sp>
      <p:pic>
        <p:nvPicPr>
          <p:cNvPr id="3" name="Picture 2">
            <a:extLst>
              <a:ext uri="{FF2B5EF4-FFF2-40B4-BE49-F238E27FC236}">
                <a16:creationId xmlns:a16="http://schemas.microsoft.com/office/drawing/2014/main" id="{D9057932-D900-49F1-A9D4-C46D926E8988}"/>
              </a:ext>
            </a:extLst>
          </p:cNvPr>
          <p:cNvPicPr>
            <a:picLocks noChangeAspect="1"/>
          </p:cNvPicPr>
          <p:nvPr/>
        </p:nvPicPr>
        <p:blipFill>
          <a:blip r:embed="rId4"/>
          <a:stretch>
            <a:fillRect/>
          </a:stretch>
        </p:blipFill>
        <p:spPr>
          <a:xfrm>
            <a:off x="509383" y="1504958"/>
            <a:ext cx="3952245" cy="2133583"/>
          </a:xfrm>
          <a:prstGeom prst="rect">
            <a:avLst/>
          </a:prstGeom>
        </p:spPr>
      </p:pic>
      <p:sp>
        <p:nvSpPr>
          <p:cNvPr id="6" name="Rectangle 5">
            <a:hlinkClick r:id="rId5"/>
            <a:extLst>
              <a:ext uri="{FF2B5EF4-FFF2-40B4-BE49-F238E27FC236}">
                <a16:creationId xmlns:a16="http://schemas.microsoft.com/office/drawing/2014/main" id="{ADA211F7-FA7E-4D63-AEDF-47D36590DEF8}"/>
              </a:ext>
            </a:extLst>
          </p:cNvPr>
          <p:cNvSpPr/>
          <p:nvPr/>
        </p:nvSpPr>
        <p:spPr>
          <a:xfrm>
            <a:off x="1038249" y="2121864"/>
            <a:ext cx="1286622" cy="3932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6"/>
            <a:extLst>
              <a:ext uri="{FF2B5EF4-FFF2-40B4-BE49-F238E27FC236}">
                <a16:creationId xmlns:a16="http://schemas.microsoft.com/office/drawing/2014/main" id="{2F43ADD9-B10A-41F7-BB90-775E91D71386}"/>
              </a:ext>
            </a:extLst>
          </p:cNvPr>
          <p:cNvSpPr/>
          <p:nvPr/>
        </p:nvSpPr>
        <p:spPr>
          <a:xfrm>
            <a:off x="1038249" y="2584563"/>
            <a:ext cx="1286622" cy="3932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033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22D-7E57-4E51-8F01-9E0EBD642E35}"/>
              </a:ext>
            </a:extLst>
          </p:cNvPr>
          <p:cNvSpPr>
            <a:spLocks noGrp="1"/>
          </p:cNvSpPr>
          <p:nvPr>
            <p:ph type="title"/>
          </p:nvPr>
        </p:nvSpPr>
        <p:spPr/>
        <p:txBody>
          <a:bodyPr>
            <a:normAutofit fontScale="90000"/>
          </a:bodyPr>
          <a:lstStyle/>
          <a:p>
            <a:r>
              <a:rPr lang="en-US" dirty="0"/>
              <a:t>Windows Admin Center</a:t>
            </a:r>
          </a:p>
        </p:txBody>
      </p:sp>
      <p:pic>
        <p:nvPicPr>
          <p:cNvPr id="5" name="Picture 4">
            <a:extLst>
              <a:ext uri="{FF2B5EF4-FFF2-40B4-BE49-F238E27FC236}">
                <a16:creationId xmlns:a16="http://schemas.microsoft.com/office/drawing/2014/main" id="{B8B21158-2ED4-4BB4-9CF6-2CDC0B9D66DC}"/>
              </a:ext>
            </a:extLst>
          </p:cNvPr>
          <p:cNvPicPr>
            <a:picLocks noChangeAspect="1"/>
          </p:cNvPicPr>
          <p:nvPr/>
        </p:nvPicPr>
        <p:blipFill>
          <a:blip r:embed="rId2"/>
          <a:stretch>
            <a:fillRect/>
          </a:stretch>
        </p:blipFill>
        <p:spPr>
          <a:xfrm>
            <a:off x="2165781" y="852484"/>
            <a:ext cx="4812438" cy="3864387"/>
          </a:xfrm>
          <a:prstGeom prst="rect">
            <a:avLst/>
          </a:prstGeom>
        </p:spPr>
      </p:pic>
      <p:sp>
        <p:nvSpPr>
          <p:cNvPr id="4" name="TextBox 3">
            <a:extLst>
              <a:ext uri="{FF2B5EF4-FFF2-40B4-BE49-F238E27FC236}">
                <a16:creationId xmlns:a16="http://schemas.microsoft.com/office/drawing/2014/main" id="{2A8093D2-B4C4-43E2-A895-4CE79C73B3E5}"/>
              </a:ext>
            </a:extLst>
          </p:cNvPr>
          <p:cNvSpPr txBox="1"/>
          <p:nvPr/>
        </p:nvSpPr>
        <p:spPr>
          <a:xfrm>
            <a:off x="0" y="4742292"/>
            <a:ext cx="9144000" cy="369332"/>
          </a:xfrm>
          <a:prstGeom prst="rect">
            <a:avLst/>
          </a:prstGeom>
          <a:noFill/>
        </p:spPr>
        <p:txBody>
          <a:bodyPr wrap="square" rtlCol="0">
            <a:spAutoFit/>
          </a:bodyPr>
          <a:lstStyle/>
          <a:p>
            <a:pPr algn="ctr"/>
            <a:r>
              <a:rPr lang="en-US" dirty="0">
                <a:hlinkClick r:id="rId3"/>
              </a:rPr>
              <a:t>https://aka.ms/WindowsAdminCenter</a:t>
            </a:r>
            <a:r>
              <a:rPr lang="en-US" dirty="0"/>
              <a:t> </a:t>
            </a:r>
          </a:p>
        </p:txBody>
      </p:sp>
    </p:spTree>
    <p:extLst>
      <p:ext uri="{BB962C8B-B14F-4D97-AF65-F5344CB8AC3E}">
        <p14:creationId xmlns:p14="http://schemas.microsoft.com/office/powerpoint/2010/main" val="3924196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GB" dirty="0"/>
              <a:t>Migration Tools</a:t>
            </a:r>
          </a:p>
        </p:txBody>
      </p:sp>
      <p:pic>
        <p:nvPicPr>
          <p:cNvPr id="4" name="Picture 3" descr="A close up of a toy&#10;&#10;Description automatically generated">
            <a:extLst>
              <a:ext uri="{FF2B5EF4-FFF2-40B4-BE49-F238E27FC236}">
                <a16:creationId xmlns:a16="http://schemas.microsoft.com/office/drawing/2014/main" id="{5E278278-A359-4B2D-952E-6DC5FA02C61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90750" y="914400"/>
            <a:ext cx="4762500" cy="3314700"/>
          </a:xfrm>
          <a:prstGeom prst="rect">
            <a:avLst/>
          </a:prstGeom>
        </p:spPr>
      </p:pic>
    </p:spTree>
    <p:extLst>
      <p:ext uri="{BB962C8B-B14F-4D97-AF65-F5344CB8AC3E}">
        <p14:creationId xmlns:p14="http://schemas.microsoft.com/office/powerpoint/2010/main" val="101391852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Experiment Assistant</a:t>
            </a:r>
            <a:endParaRPr lang="nl-BE" dirty="0"/>
          </a:p>
        </p:txBody>
      </p:sp>
      <p:pic>
        <p:nvPicPr>
          <p:cNvPr id="3" name="Picture 2">
            <a:extLst>
              <a:ext uri="{FF2B5EF4-FFF2-40B4-BE49-F238E27FC236}">
                <a16:creationId xmlns:a16="http://schemas.microsoft.com/office/drawing/2014/main" id="{585B8296-7811-4AF9-BC15-62009996C587}"/>
              </a:ext>
            </a:extLst>
          </p:cNvPr>
          <p:cNvPicPr>
            <a:picLocks noChangeAspect="1"/>
          </p:cNvPicPr>
          <p:nvPr/>
        </p:nvPicPr>
        <p:blipFill>
          <a:blip r:embed="rId2"/>
          <a:stretch>
            <a:fillRect/>
          </a:stretch>
        </p:blipFill>
        <p:spPr>
          <a:xfrm>
            <a:off x="1614560" y="777930"/>
            <a:ext cx="5914879" cy="3864387"/>
          </a:xfrm>
          <a:prstGeom prst="rect">
            <a:avLst/>
          </a:prstGeom>
        </p:spPr>
      </p:pic>
      <p:sp>
        <p:nvSpPr>
          <p:cNvPr id="4" name="TextBox 3">
            <a:extLst>
              <a:ext uri="{FF2B5EF4-FFF2-40B4-BE49-F238E27FC236}">
                <a16:creationId xmlns:a16="http://schemas.microsoft.com/office/drawing/2014/main" id="{DE96C8A9-0E8B-42DE-9392-7071324ADCE4}"/>
              </a:ext>
            </a:extLst>
          </p:cNvPr>
          <p:cNvSpPr txBox="1"/>
          <p:nvPr/>
        </p:nvSpPr>
        <p:spPr>
          <a:xfrm>
            <a:off x="0" y="4668252"/>
            <a:ext cx="9144000" cy="369332"/>
          </a:xfrm>
          <a:prstGeom prst="rect">
            <a:avLst/>
          </a:prstGeom>
          <a:noFill/>
        </p:spPr>
        <p:txBody>
          <a:bodyPr wrap="square" rtlCol="0">
            <a:spAutoFit/>
          </a:bodyPr>
          <a:lstStyle/>
          <a:p>
            <a:pPr algn="ctr"/>
            <a:r>
              <a:rPr lang="en-US" dirty="0">
                <a:hlinkClick r:id="rId3"/>
              </a:rPr>
              <a:t>https://aka.ms/azureDEA</a:t>
            </a:r>
            <a:r>
              <a:rPr lang="en-US" dirty="0"/>
              <a:t>  </a:t>
            </a:r>
          </a:p>
        </p:txBody>
      </p:sp>
    </p:spTree>
    <p:extLst>
      <p:ext uri="{BB962C8B-B14F-4D97-AF65-F5344CB8AC3E}">
        <p14:creationId xmlns:p14="http://schemas.microsoft.com/office/powerpoint/2010/main" val="521584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5D49CA9-9764-4CF9-A8E6-BF7F5267CC7B}"/>
              </a:ext>
            </a:extLst>
          </p:cNvPr>
          <p:cNvGrpSpPr/>
          <p:nvPr/>
        </p:nvGrpSpPr>
        <p:grpSpPr>
          <a:xfrm>
            <a:off x="0" y="0"/>
            <a:ext cx="9147810" cy="5143500"/>
            <a:chOff x="0" y="0"/>
            <a:chExt cx="12197080" cy="6858000"/>
          </a:xfrm>
        </p:grpSpPr>
        <p:pic>
          <p:nvPicPr>
            <p:cNvPr id="9" name="Picture 8" descr="A screenshot of a cell phone&#10;&#10;Description generated with very high confidence">
              <a:extLst>
                <a:ext uri="{FF2B5EF4-FFF2-40B4-BE49-F238E27FC236}">
                  <a16:creationId xmlns:a16="http://schemas.microsoft.com/office/drawing/2014/main" id="{7F496A82-D743-4A4C-93A2-873C125323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016588" cy="6858000"/>
            </a:xfrm>
            <a:prstGeom prst="rect">
              <a:avLst/>
            </a:prstGeom>
          </p:spPr>
        </p:pic>
        <p:pic>
          <p:nvPicPr>
            <p:cNvPr id="21" name="Picture 20" descr="A screenshot of a cell phone&#10;&#10;Description generated with very high confidence">
              <a:extLst>
                <a:ext uri="{FF2B5EF4-FFF2-40B4-BE49-F238E27FC236}">
                  <a16:creationId xmlns:a16="http://schemas.microsoft.com/office/drawing/2014/main" id="{6741551F-7B79-48A0-951F-86E5AECB6F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832"/>
            <a:stretch/>
          </p:blipFill>
          <p:spPr>
            <a:xfrm>
              <a:off x="6449911" y="0"/>
              <a:ext cx="5747169" cy="6858000"/>
            </a:xfrm>
            <a:prstGeom prst="rect">
              <a:avLst/>
            </a:prstGeom>
          </p:spPr>
        </p:pic>
      </p:grpSp>
      <p:pic>
        <p:nvPicPr>
          <p:cNvPr id="5" name="Picture 4">
            <a:extLst>
              <a:ext uri="{FF2B5EF4-FFF2-40B4-BE49-F238E27FC236}">
                <a16:creationId xmlns:a16="http://schemas.microsoft.com/office/drawing/2014/main" id="{13E75715-BE80-455D-A7B7-A15DFAAA1A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5613" y="361042"/>
            <a:ext cx="732837" cy="732837"/>
          </a:xfrm>
          <a:prstGeom prst="rect">
            <a:avLst/>
          </a:prstGeom>
        </p:spPr>
      </p:pic>
      <p:pic>
        <p:nvPicPr>
          <p:cNvPr id="11" name="Picture 10" descr="A screenshot of a cell phone&#10;&#10;Description generated with very high confidence">
            <a:extLst>
              <a:ext uri="{FF2B5EF4-FFF2-40B4-BE49-F238E27FC236}">
                <a16:creationId xmlns:a16="http://schemas.microsoft.com/office/drawing/2014/main" id="{0F6904B4-0223-42A9-BB98-259C1B71F6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8691" y="2252817"/>
            <a:ext cx="1482392" cy="1864136"/>
          </a:xfrm>
          <a:prstGeom prst="rect">
            <a:avLst/>
          </a:prstGeom>
        </p:spPr>
      </p:pic>
      <p:pic>
        <p:nvPicPr>
          <p:cNvPr id="13" name="Picture 12" descr="A close up of a logo&#10;&#10;Description generated with high confidence">
            <a:extLst>
              <a:ext uri="{FF2B5EF4-FFF2-40B4-BE49-F238E27FC236}">
                <a16:creationId xmlns:a16="http://schemas.microsoft.com/office/drawing/2014/main" id="{8321641A-F2C0-43FD-9532-3016A8DDF7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0110" y="358255"/>
            <a:ext cx="732837" cy="356666"/>
          </a:xfrm>
          <a:prstGeom prst="rect">
            <a:avLst/>
          </a:prstGeom>
        </p:spPr>
      </p:pic>
      <p:pic>
        <p:nvPicPr>
          <p:cNvPr id="15" name="Picture 14">
            <a:extLst>
              <a:ext uri="{FF2B5EF4-FFF2-40B4-BE49-F238E27FC236}">
                <a16:creationId xmlns:a16="http://schemas.microsoft.com/office/drawing/2014/main" id="{383B534F-943A-407C-B7FC-BF40D9D837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15612" y="1108207"/>
            <a:ext cx="732837" cy="732837"/>
          </a:xfrm>
          <a:prstGeom prst="rect">
            <a:avLst/>
          </a:prstGeom>
        </p:spPr>
      </p:pic>
      <p:sp>
        <p:nvSpPr>
          <p:cNvPr id="19" name="Date Placeholder 1">
            <a:extLst>
              <a:ext uri="{FF2B5EF4-FFF2-40B4-BE49-F238E27FC236}">
                <a16:creationId xmlns:a16="http://schemas.microsoft.com/office/drawing/2014/main" id="{2AC971B4-061D-4CBC-9841-4CF6459A0EBA}"/>
              </a:ext>
            </a:extLst>
          </p:cNvPr>
          <p:cNvSpPr>
            <a:spLocks noGrp="1"/>
          </p:cNvSpPr>
          <p:nvPr>
            <p:ph type="dt" sz="half" idx="10"/>
          </p:nvPr>
        </p:nvSpPr>
        <p:spPr>
          <a:xfrm>
            <a:off x="3715611" y="938222"/>
            <a:ext cx="732838" cy="155657"/>
          </a:xfrm>
          <a:solidFill>
            <a:srgbClr val="252525"/>
          </a:solidFill>
        </p:spPr>
        <p:txBody>
          <a:bodyPr/>
          <a:lstStyle/>
          <a:p>
            <a:pPr algn="ctr" defTabSz="685800" eaLnBrk="1" fontAlgn="auto" hangingPunct="1">
              <a:spcBef>
                <a:spcPts val="0"/>
              </a:spcBef>
              <a:spcAft>
                <a:spcPts val="0"/>
              </a:spcAft>
              <a:defRPr/>
            </a:pPr>
            <a:fld id="{F6C5E6AA-814A-4004-8056-886CB1FD8F09}" type="datetime2">
              <a:rPr lang="en-US" sz="375" b="1">
                <a:solidFill>
                  <a:prstClr val="white"/>
                </a:solidFill>
                <a:latin typeface="Calibri" panose="020F0502020204030204"/>
                <a:ea typeface="+mn-ea"/>
                <a:cs typeface="Segoe UI" panose="020B0502040204020203" pitchFamily="34" charset="0"/>
              </a:rPr>
              <a:pPr algn="ctr" defTabSz="685800" eaLnBrk="1" fontAlgn="auto" hangingPunct="1">
                <a:spcBef>
                  <a:spcPts val="0"/>
                </a:spcBef>
                <a:spcAft>
                  <a:spcPts val="0"/>
                </a:spcAft>
                <a:defRPr/>
              </a:pPr>
              <a:t>Tuesday, November 16, 2021</a:t>
            </a:fld>
            <a:endParaRPr lang="en-US" sz="525" b="1" dirty="0">
              <a:solidFill>
                <a:prstClr val="white"/>
              </a:solidFill>
              <a:latin typeface="Calibri" panose="020F0502020204030204"/>
              <a:ea typeface="+mn-ea"/>
              <a:cs typeface="Segoe UI" panose="020B0502040204020203" pitchFamily="34" charset="0"/>
            </a:endParaRPr>
          </a:p>
        </p:txBody>
      </p:sp>
      <p:sp>
        <p:nvSpPr>
          <p:cNvPr id="20" name="Date Placeholder 1">
            <a:extLst>
              <a:ext uri="{FF2B5EF4-FFF2-40B4-BE49-F238E27FC236}">
                <a16:creationId xmlns:a16="http://schemas.microsoft.com/office/drawing/2014/main" id="{802C2A40-0E8A-4505-A35C-5630A0CD4520}"/>
              </a:ext>
            </a:extLst>
          </p:cNvPr>
          <p:cNvSpPr txBox="1">
            <a:spLocks/>
          </p:cNvSpPr>
          <p:nvPr/>
        </p:nvSpPr>
        <p:spPr>
          <a:xfrm>
            <a:off x="3715611" y="550077"/>
            <a:ext cx="732838" cy="388145"/>
          </a:xfrm>
          <a:prstGeom prst="rect">
            <a:avLst/>
          </a:prstGeom>
          <a:solidFill>
            <a:srgbClr val="252525"/>
          </a:solidFill>
        </p:spPr>
        <p:txBody>
          <a:bodyPr vert="horz" lIns="68580" tIns="34290" rIns="68580" bIns="3429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fontAlgn="auto">
              <a:spcBef>
                <a:spcPts val="0"/>
              </a:spcBef>
              <a:spcAft>
                <a:spcPts val="0"/>
              </a:spcAft>
              <a:defRPr/>
            </a:pPr>
            <a:fld id="{8F1DFCF7-EAB0-41AC-85C2-C54F504B313E}" type="datetime10">
              <a:rPr lang="en-US" sz="1575" b="1">
                <a:solidFill>
                  <a:prstClr val="white"/>
                </a:solidFill>
                <a:latin typeface="Segoe UI" panose="020B0502040204020203" pitchFamily="34" charset="0"/>
                <a:cs typeface="Segoe UI" panose="020B0502040204020203" pitchFamily="34" charset="0"/>
              </a:rPr>
              <a:pPr algn="ctr" defTabSz="685800" fontAlgn="auto">
                <a:spcBef>
                  <a:spcPts val="0"/>
                </a:spcBef>
                <a:spcAft>
                  <a:spcPts val="0"/>
                </a:spcAft>
                <a:defRPr/>
              </a:pPr>
              <a:t>17:52</a:t>
            </a:fld>
            <a:endParaRPr lang="en-US" sz="1575" b="1" dirty="0">
              <a:solidFill>
                <a:prstClr val="white"/>
              </a:solidFill>
              <a:latin typeface="Segoe UI" panose="020B0502040204020203" pitchFamily="34" charset="0"/>
              <a:cs typeface="Segoe UI" panose="020B0502040204020203" pitchFamily="34" charset="0"/>
            </a:endParaRPr>
          </a:p>
        </p:txBody>
      </p:sp>
      <p:pic>
        <p:nvPicPr>
          <p:cNvPr id="24" name="Picture 23" descr="A close up of a person&#10;&#10;Description generated with high confidence">
            <a:extLst>
              <a:ext uri="{FF2B5EF4-FFF2-40B4-BE49-F238E27FC236}">
                <a16:creationId xmlns:a16="http://schemas.microsoft.com/office/drawing/2014/main" id="{B42B399D-851A-4238-8155-C5D2332740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3566" y="358255"/>
            <a:ext cx="2605328" cy="1860368"/>
          </a:xfrm>
          <a:prstGeom prst="rect">
            <a:avLst/>
          </a:prstGeom>
        </p:spPr>
      </p:pic>
      <p:pic>
        <p:nvPicPr>
          <p:cNvPr id="25" name="Picture 24" descr="A close up of a logo&#10;&#10;Description generated with high confidence">
            <a:extLst>
              <a:ext uri="{FF2B5EF4-FFF2-40B4-BE49-F238E27FC236}">
                <a16:creationId xmlns:a16="http://schemas.microsoft.com/office/drawing/2014/main" id="{78DFA370-D557-4E7B-B195-8C8ACAD7D74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51575"/>
          <a:stretch/>
        </p:blipFill>
        <p:spPr>
          <a:xfrm rot="5400000">
            <a:off x="5436408" y="5742343"/>
            <a:ext cx="354877" cy="356666"/>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1FCCD92C-313E-4A9C-B40E-91A0A8A0638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13268" y="1855372"/>
            <a:ext cx="732837" cy="735623"/>
          </a:xfrm>
          <a:prstGeom prst="rect">
            <a:avLst/>
          </a:prstGeom>
        </p:spPr>
      </p:pic>
      <p:pic>
        <p:nvPicPr>
          <p:cNvPr id="27" name="Picture 26">
            <a:extLst>
              <a:ext uri="{FF2B5EF4-FFF2-40B4-BE49-F238E27FC236}">
                <a16:creationId xmlns:a16="http://schemas.microsoft.com/office/drawing/2014/main" id="{04FAAD6F-FBDC-422E-B647-9E7F0081852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13268" y="2602537"/>
            <a:ext cx="732837" cy="735623"/>
          </a:xfrm>
          <a:prstGeom prst="rect">
            <a:avLst/>
          </a:prstGeom>
        </p:spPr>
      </p:pic>
      <p:pic>
        <p:nvPicPr>
          <p:cNvPr id="28" name="Picture 27" descr="A close up of a logo&#10;&#10;Description generated with high confidence">
            <a:extLst>
              <a:ext uri="{FF2B5EF4-FFF2-40B4-BE49-F238E27FC236}">
                <a16:creationId xmlns:a16="http://schemas.microsoft.com/office/drawing/2014/main" id="{C586E708-DEE8-4E47-A102-7450FCE216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13268" y="3349702"/>
            <a:ext cx="732837" cy="356666"/>
          </a:xfrm>
          <a:prstGeom prst="rect">
            <a:avLst/>
          </a:prstGeom>
        </p:spPr>
      </p:pic>
      <p:sp>
        <p:nvSpPr>
          <p:cNvPr id="32" name="Rectangle 31">
            <a:extLst>
              <a:ext uri="{FF2B5EF4-FFF2-40B4-BE49-F238E27FC236}">
                <a16:creationId xmlns:a16="http://schemas.microsoft.com/office/drawing/2014/main" id="{49A758D5-7A36-4E6A-8659-0DD15CA2F48C}"/>
              </a:ext>
            </a:extLst>
          </p:cNvPr>
          <p:cNvSpPr/>
          <p:nvPr/>
        </p:nvSpPr>
        <p:spPr>
          <a:xfrm>
            <a:off x="4465786" y="2609216"/>
            <a:ext cx="1479944" cy="1097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sp>
        <p:nvSpPr>
          <p:cNvPr id="33" name="Rectangle 32">
            <a:extLst>
              <a:ext uri="{FF2B5EF4-FFF2-40B4-BE49-F238E27FC236}">
                <a16:creationId xmlns:a16="http://schemas.microsoft.com/office/drawing/2014/main" id="{0DF1339C-E651-44E0-A493-5B6D2D63AD75}"/>
              </a:ext>
            </a:extLst>
          </p:cNvPr>
          <p:cNvSpPr/>
          <p:nvPr/>
        </p:nvSpPr>
        <p:spPr>
          <a:xfrm>
            <a:off x="1932205" y="5985683"/>
            <a:ext cx="2962656" cy="14809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8FAF2DF6-C2AE-4FD4-8F58-029524B91818}"/>
              </a:ext>
            </a:extLst>
          </p:cNvPr>
          <p:cNvSpPr/>
          <p:nvPr/>
        </p:nvSpPr>
        <p:spPr>
          <a:xfrm>
            <a:off x="4467950" y="1112876"/>
            <a:ext cx="1479944" cy="719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dirty="0">
              <a:solidFill>
                <a:prstClr val="white"/>
              </a:solidFill>
              <a:latin typeface="Calibri" panose="020F0502020204030204"/>
            </a:endParaRPr>
          </a:p>
        </p:txBody>
      </p:sp>
      <p:sp>
        <p:nvSpPr>
          <p:cNvPr id="29" name="Rectangle 28">
            <a:extLst>
              <a:ext uri="{FF2B5EF4-FFF2-40B4-BE49-F238E27FC236}">
                <a16:creationId xmlns:a16="http://schemas.microsoft.com/office/drawing/2014/main" id="{60461FA2-3CF1-448B-A6C7-0A49B9FAD473}"/>
              </a:ext>
            </a:extLst>
          </p:cNvPr>
          <p:cNvSpPr/>
          <p:nvPr/>
        </p:nvSpPr>
        <p:spPr>
          <a:xfrm>
            <a:off x="5212510" y="366556"/>
            <a:ext cx="733806" cy="724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sp>
        <p:nvSpPr>
          <p:cNvPr id="8" name="TextBox 7">
            <a:extLst>
              <a:ext uri="{FF2B5EF4-FFF2-40B4-BE49-F238E27FC236}">
                <a16:creationId xmlns:a16="http://schemas.microsoft.com/office/drawing/2014/main" id="{7F790B74-3D79-4BD0-A851-FA687996BE4E}"/>
              </a:ext>
            </a:extLst>
          </p:cNvPr>
          <p:cNvSpPr txBox="1"/>
          <p:nvPr/>
        </p:nvSpPr>
        <p:spPr>
          <a:xfrm>
            <a:off x="4467253" y="1109583"/>
            <a:ext cx="1467260" cy="461665"/>
          </a:xfrm>
          <a:prstGeom prst="rect">
            <a:avLst/>
          </a:prstGeom>
          <a:noFill/>
        </p:spPr>
        <p:txBody>
          <a:bodyPr wrap="square" rtlCol="0">
            <a:spAutoFit/>
          </a:bodyPr>
          <a:lstStyle/>
          <a:p>
            <a:pPr defTabSz="685800" eaLnBrk="1" fontAlgn="auto" hangingPunct="1">
              <a:spcBef>
                <a:spcPts val="0"/>
              </a:spcBef>
              <a:spcAft>
                <a:spcPts val="0"/>
              </a:spcAft>
              <a:defRPr/>
            </a:pPr>
            <a:r>
              <a:rPr lang="en-US" sz="1500" dirty="0">
                <a:solidFill>
                  <a:prstClr val="black"/>
                </a:solidFill>
                <a:latin typeface="Calibri" panose="020F0502020204030204"/>
                <a:ea typeface="+mn-ea"/>
              </a:rPr>
              <a:t>Mike Martin</a:t>
            </a:r>
          </a:p>
          <a:p>
            <a:pPr defTabSz="685800" eaLnBrk="1" fontAlgn="auto" hangingPunct="1">
              <a:spcBef>
                <a:spcPts val="0"/>
              </a:spcBef>
              <a:spcAft>
                <a:spcPts val="0"/>
              </a:spcAft>
              <a:defRPr/>
            </a:pPr>
            <a:r>
              <a:rPr lang="en-US" sz="900" dirty="0">
                <a:solidFill>
                  <a:prstClr val="black"/>
                </a:solidFill>
                <a:latin typeface="Calibri" panose="020F0502020204030204"/>
                <a:ea typeface="+mn-ea"/>
              </a:rPr>
              <a:t>Technical Evangelist</a:t>
            </a:r>
          </a:p>
        </p:txBody>
      </p:sp>
      <p:sp>
        <p:nvSpPr>
          <p:cNvPr id="36" name="Rectangle 35">
            <a:extLst>
              <a:ext uri="{FF2B5EF4-FFF2-40B4-BE49-F238E27FC236}">
                <a16:creationId xmlns:a16="http://schemas.microsoft.com/office/drawing/2014/main" id="{81D1F2CE-DAB4-4B37-8D5B-41743DBAA88D}"/>
              </a:ext>
            </a:extLst>
          </p:cNvPr>
          <p:cNvSpPr/>
          <p:nvPr/>
        </p:nvSpPr>
        <p:spPr>
          <a:xfrm>
            <a:off x="4465786" y="1858664"/>
            <a:ext cx="1479944" cy="7272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dirty="0">
              <a:solidFill>
                <a:prstClr val="white"/>
              </a:solidFill>
              <a:latin typeface="Calibri" panose="020F0502020204030204"/>
            </a:endParaRPr>
          </a:p>
        </p:txBody>
      </p:sp>
      <p:sp>
        <p:nvSpPr>
          <p:cNvPr id="37" name="TextBox 36">
            <a:extLst>
              <a:ext uri="{FF2B5EF4-FFF2-40B4-BE49-F238E27FC236}">
                <a16:creationId xmlns:a16="http://schemas.microsoft.com/office/drawing/2014/main" id="{0A1C4B6E-0212-48CE-9723-3B61DE91FBB8}"/>
              </a:ext>
            </a:extLst>
          </p:cNvPr>
          <p:cNvSpPr txBox="1"/>
          <p:nvPr/>
        </p:nvSpPr>
        <p:spPr>
          <a:xfrm>
            <a:off x="4465089" y="1855372"/>
            <a:ext cx="1467260" cy="446276"/>
          </a:xfrm>
          <a:prstGeom prst="rect">
            <a:avLst/>
          </a:prstGeom>
          <a:noFill/>
        </p:spPr>
        <p:txBody>
          <a:bodyPr wrap="square" rtlCol="0">
            <a:spAutoFit/>
          </a:bodyPr>
          <a:lstStyle/>
          <a:p>
            <a:pPr defTabSz="685800" eaLnBrk="1" fontAlgn="auto" hangingPunct="1">
              <a:spcBef>
                <a:spcPts val="0"/>
              </a:spcBef>
              <a:spcAft>
                <a:spcPts val="0"/>
              </a:spcAft>
              <a:defRPr/>
            </a:pPr>
            <a:r>
              <a:rPr lang="en-US" sz="1500" dirty="0">
                <a:solidFill>
                  <a:prstClr val="black"/>
                </a:solidFill>
                <a:latin typeface="Calibri" panose="020F0502020204030204"/>
                <a:ea typeface="+mn-ea"/>
              </a:rPr>
              <a:t>#Azure </a:t>
            </a:r>
          </a:p>
          <a:p>
            <a:pPr defTabSz="685800" eaLnBrk="1" fontAlgn="auto" hangingPunct="1">
              <a:spcBef>
                <a:spcPts val="0"/>
              </a:spcBef>
              <a:spcAft>
                <a:spcPts val="0"/>
              </a:spcAft>
              <a:defRPr/>
            </a:pPr>
            <a:r>
              <a:rPr lang="en-US" sz="800" dirty="0">
                <a:solidFill>
                  <a:prstClr val="black"/>
                </a:solidFill>
                <a:latin typeface="Calibri" panose="020F0502020204030204"/>
                <a:ea typeface="+mn-ea"/>
              </a:rPr>
              <a:t>Ex-MVP, Advisor, User group</a:t>
            </a:r>
          </a:p>
        </p:txBody>
      </p:sp>
      <p:pic>
        <p:nvPicPr>
          <p:cNvPr id="38" name="Picture 4" descr="Belgian Windows Azure User Group">
            <a:extLst>
              <a:ext uri="{FF2B5EF4-FFF2-40B4-BE49-F238E27FC236}">
                <a16:creationId xmlns:a16="http://schemas.microsoft.com/office/drawing/2014/main" id="{D5C4CBFE-7D55-4DAD-9B0F-63388310706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26042" y="2294685"/>
            <a:ext cx="382136" cy="23602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C480C31C-64B4-4141-90B0-67CBEA6EC9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52707" y="2278150"/>
            <a:ext cx="161939" cy="254161"/>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2CA9BD6A-E909-4D5B-AD44-0A34BDEE4CF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9226" y="2218623"/>
            <a:ext cx="355999" cy="355999"/>
          </a:xfrm>
          <a:prstGeom prst="rect">
            <a:avLst/>
          </a:prstGeom>
        </p:spPr>
      </p:pic>
      <p:sp>
        <p:nvSpPr>
          <p:cNvPr id="42" name="TextBox 41">
            <a:extLst>
              <a:ext uri="{FF2B5EF4-FFF2-40B4-BE49-F238E27FC236}">
                <a16:creationId xmlns:a16="http://schemas.microsoft.com/office/drawing/2014/main" id="{C83FC873-C170-4584-AA88-04E251A4A7CA}"/>
              </a:ext>
            </a:extLst>
          </p:cNvPr>
          <p:cNvSpPr txBox="1"/>
          <p:nvPr/>
        </p:nvSpPr>
        <p:spPr>
          <a:xfrm>
            <a:off x="4446105" y="2609216"/>
            <a:ext cx="1467260" cy="738664"/>
          </a:xfrm>
          <a:prstGeom prst="rect">
            <a:avLst/>
          </a:prstGeom>
          <a:noFill/>
        </p:spPr>
        <p:txBody>
          <a:bodyPr wrap="square" rtlCol="0">
            <a:spAutoFit/>
          </a:bodyPr>
          <a:lstStyle/>
          <a:p>
            <a:pPr defTabSz="685800" eaLnBrk="1" fontAlgn="auto" hangingPunct="1">
              <a:spcBef>
                <a:spcPts val="0"/>
              </a:spcBef>
              <a:spcAft>
                <a:spcPts val="0"/>
              </a:spcAft>
              <a:defRPr/>
            </a:pPr>
            <a:r>
              <a:rPr lang="en-US" sz="1500" dirty="0">
                <a:solidFill>
                  <a:prstClr val="black"/>
                </a:solidFill>
                <a:latin typeface="Calibri" panose="020F0502020204030204"/>
                <a:ea typeface="+mn-ea"/>
              </a:rPr>
              <a:t>Social</a:t>
            </a:r>
          </a:p>
          <a:p>
            <a:pPr marL="128588" indent="-128588" defTabSz="685800" eaLnBrk="1" fontAlgn="auto" hangingPunct="1">
              <a:spcBef>
                <a:spcPts val="0"/>
              </a:spcBef>
              <a:spcAft>
                <a:spcPts val="0"/>
              </a:spcAft>
              <a:buFont typeface="Arial" panose="020B0604020202020204" pitchFamily="34" charset="0"/>
              <a:buChar char="•"/>
              <a:defRPr/>
            </a:pPr>
            <a:r>
              <a:rPr lang="en-US" sz="900" dirty="0">
                <a:solidFill>
                  <a:prstClr val="black"/>
                </a:solidFill>
                <a:latin typeface="Calibri" panose="020F0502020204030204"/>
                <a:ea typeface="+mn-ea"/>
              </a:rPr>
              <a:t>@techmike2kx</a:t>
            </a:r>
          </a:p>
          <a:p>
            <a:pPr marL="128588" indent="-128588" defTabSz="685800" eaLnBrk="1" fontAlgn="auto" hangingPunct="1">
              <a:spcBef>
                <a:spcPts val="0"/>
              </a:spcBef>
              <a:spcAft>
                <a:spcPts val="0"/>
              </a:spcAft>
              <a:buFont typeface="Arial" panose="020B0604020202020204" pitchFamily="34" charset="0"/>
              <a:buChar char="•"/>
              <a:defRPr/>
            </a:pPr>
            <a:r>
              <a:rPr lang="en-US" sz="900" dirty="0" err="1">
                <a:solidFill>
                  <a:prstClr val="black"/>
                </a:solidFill>
                <a:latin typeface="Calibri" panose="020F0502020204030204"/>
                <a:ea typeface="+mn-ea"/>
                <a:hlinkClick r:id="rId14"/>
              </a:rPr>
              <a:t>mimar</a:t>
            </a:r>
            <a:r>
              <a:rPr lang="en-US" sz="900" dirty="0">
                <a:solidFill>
                  <a:prstClr val="black"/>
                </a:solidFill>
                <a:latin typeface="Calibri" panose="020F0502020204030204"/>
                <a:ea typeface="+mn-ea"/>
                <a:hlinkClick r:id="rId14"/>
              </a:rPr>
              <a:t>@microsoft.com</a:t>
            </a:r>
            <a:r>
              <a:rPr lang="en-US" sz="900" dirty="0">
                <a:solidFill>
                  <a:prstClr val="black"/>
                </a:solidFill>
                <a:latin typeface="Calibri" panose="020F0502020204030204"/>
                <a:ea typeface="+mn-ea"/>
              </a:rPr>
              <a:t> </a:t>
            </a:r>
          </a:p>
          <a:p>
            <a:pPr defTabSz="685800" eaLnBrk="1" fontAlgn="auto" hangingPunct="1">
              <a:spcBef>
                <a:spcPts val="0"/>
              </a:spcBef>
              <a:spcAft>
                <a:spcPts val="0"/>
              </a:spcAft>
              <a:defRPr/>
            </a:pPr>
            <a:r>
              <a:rPr lang="en-US" sz="900" dirty="0">
                <a:solidFill>
                  <a:prstClr val="black"/>
                </a:solidFill>
                <a:latin typeface="Calibri" panose="020F0502020204030204"/>
                <a:ea typeface="+mn-ea"/>
              </a:rPr>
              <a:t> </a:t>
            </a:r>
          </a:p>
        </p:txBody>
      </p:sp>
      <p:pic>
        <p:nvPicPr>
          <p:cNvPr id="3" name="Picture 2">
            <a:extLst>
              <a:ext uri="{FF2B5EF4-FFF2-40B4-BE49-F238E27FC236}">
                <a16:creationId xmlns:a16="http://schemas.microsoft.com/office/drawing/2014/main" id="{EC9D17F4-4679-47AD-8992-A9DA7B16A55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43627" y="596322"/>
            <a:ext cx="702103" cy="258264"/>
          </a:xfrm>
          <a:prstGeom prst="rect">
            <a:avLst/>
          </a:prstGeom>
        </p:spPr>
      </p:pic>
      <p:sp>
        <p:nvSpPr>
          <p:cNvPr id="30" name="Rectangle 29">
            <a:extLst>
              <a:ext uri="{FF2B5EF4-FFF2-40B4-BE49-F238E27FC236}">
                <a16:creationId xmlns:a16="http://schemas.microsoft.com/office/drawing/2014/main" id="{C52EEC83-7458-4912-93A7-B1796DAC8879}"/>
              </a:ext>
            </a:extLst>
          </p:cNvPr>
          <p:cNvSpPr/>
          <p:nvPr/>
        </p:nvSpPr>
        <p:spPr>
          <a:xfrm>
            <a:off x="5987722" y="366556"/>
            <a:ext cx="1479944" cy="22244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sp>
        <p:nvSpPr>
          <p:cNvPr id="39" name="TextBox 38">
            <a:extLst>
              <a:ext uri="{FF2B5EF4-FFF2-40B4-BE49-F238E27FC236}">
                <a16:creationId xmlns:a16="http://schemas.microsoft.com/office/drawing/2014/main" id="{25B9CBF2-02CB-4851-B5D0-131B39A4A0EA}"/>
              </a:ext>
            </a:extLst>
          </p:cNvPr>
          <p:cNvSpPr txBox="1"/>
          <p:nvPr/>
        </p:nvSpPr>
        <p:spPr>
          <a:xfrm>
            <a:off x="5985557" y="357131"/>
            <a:ext cx="1467260" cy="1938992"/>
          </a:xfrm>
          <a:prstGeom prst="rect">
            <a:avLst/>
          </a:prstGeom>
          <a:noFill/>
        </p:spPr>
        <p:txBody>
          <a:bodyPr wrap="square" rtlCol="0">
            <a:spAutoFit/>
          </a:bodyPr>
          <a:lstStyle/>
          <a:p>
            <a:pPr defTabSz="685800" eaLnBrk="1" fontAlgn="auto" hangingPunct="1">
              <a:spcBef>
                <a:spcPts val="0"/>
              </a:spcBef>
              <a:spcAft>
                <a:spcPts val="0"/>
              </a:spcAft>
              <a:defRPr/>
            </a:pPr>
            <a:r>
              <a:rPr lang="en-US" sz="1500" dirty="0">
                <a:solidFill>
                  <a:prstClr val="black"/>
                </a:solidFill>
                <a:latin typeface="Calibri" panose="020F0502020204030204"/>
                <a:ea typeface="+mn-ea"/>
              </a:rPr>
              <a:t>//what</a:t>
            </a:r>
          </a:p>
          <a:p>
            <a:pPr marL="128588" indent="-128588" defTabSz="685800" eaLnBrk="1" fontAlgn="auto" hangingPunct="1">
              <a:spcBef>
                <a:spcPts val="0"/>
              </a:spcBef>
              <a:spcAft>
                <a:spcPts val="0"/>
              </a:spcAft>
              <a:buFont typeface="Arial" panose="020B0604020202020204" pitchFamily="34" charset="0"/>
              <a:buChar char="•"/>
              <a:defRPr/>
            </a:pPr>
            <a:r>
              <a:rPr lang="en-US" sz="900" dirty="0">
                <a:solidFill>
                  <a:prstClr val="black"/>
                </a:solidFill>
                <a:latin typeface="Calibri" panose="020F0502020204030204"/>
                <a:ea typeface="+mn-ea"/>
              </a:rPr>
              <a:t>Flexible</a:t>
            </a:r>
          </a:p>
          <a:p>
            <a:pPr marL="128588" indent="-128588" defTabSz="685800" eaLnBrk="1" fontAlgn="auto" hangingPunct="1">
              <a:spcBef>
                <a:spcPts val="0"/>
              </a:spcBef>
              <a:spcAft>
                <a:spcPts val="0"/>
              </a:spcAft>
              <a:buFont typeface="Arial" panose="020B0604020202020204" pitchFamily="34" charset="0"/>
              <a:buChar char="•"/>
              <a:defRPr/>
            </a:pPr>
            <a:r>
              <a:rPr lang="en-US" sz="900" dirty="0">
                <a:solidFill>
                  <a:prstClr val="black"/>
                </a:solidFill>
                <a:latin typeface="Calibri" panose="020F0502020204030204"/>
                <a:ea typeface="+mn-ea"/>
              </a:rPr>
              <a:t>Passionate about tech</a:t>
            </a:r>
          </a:p>
          <a:p>
            <a:pPr marL="128588" indent="-128588" defTabSz="685800" eaLnBrk="1" fontAlgn="auto" hangingPunct="1">
              <a:spcBef>
                <a:spcPts val="0"/>
              </a:spcBef>
              <a:spcAft>
                <a:spcPts val="0"/>
              </a:spcAft>
              <a:buFont typeface="Arial" panose="020B0604020202020204" pitchFamily="34" charset="0"/>
              <a:buChar char="•"/>
              <a:defRPr/>
            </a:pPr>
            <a:r>
              <a:rPr lang="en-US" sz="900" dirty="0">
                <a:solidFill>
                  <a:prstClr val="black"/>
                </a:solidFill>
                <a:latin typeface="Calibri" panose="020F0502020204030204"/>
                <a:ea typeface="+mn-ea"/>
              </a:rPr>
              <a:t>Family </a:t>
            </a:r>
          </a:p>
          <a:p>
            <a:pPr marL="128588" indent="-128588" defTabSz="685800" eaLnBrk="1" fontAlgn="auto" hangingPunct="1">
              <a:spcBef>
                <a:spcPts val="0"/>
              </a:spcBef>
              <a:spcAft>
                <a:spcPts val="0"/>
              </a:spcAft>
              <a:buFont typeface="Arial" panose="020B0604020202020204" pitchFamily="34" charset="0"/>
              <a:buChar char="•"/>
              <a:defRPr/>
            </a:pPr>
            <a:r>
              <a:rPr lang="en-US" sz="900" dirty="0">
                <a:solidFill>
                  <a:prstClr val="black"/>
                </a:solidFill>
                <a:latin typeface="Calibri" panose="020F0502020204030204"/>
                <a:ea typeface="+mn-ea"/>
              </a:rPr>
              <a:t>Global reach</a:t>
            </a:r>
          </a:p>
          <a:p>
            <a:pPr marL="128588" indent="-128588" defTabSz="685800" eaLnBrk="1" fontAlgn="auto" hangingPunct="1">
              <a:spcBef>
                <a:spcPts val="0"/>
              </a:spcBef>
              <a:spcAft>
                <a:spcPts val="0"/>
              </a:spcAft>
              <a:buFont typeface="Arial" panose="020B0604020202020204" pitchFamily="34" charset="0"/>
              <a:buChar char="•"/>
              <a:defRPr/>
            </a:pPr>
            <a:r>
              <a:rPr lang="en-US" sz="900" dirty="0">
                <a:solidFill>
                  <a:prstClr val="black"/>
                </a:solidFill>
                <a:latin typeface="Calibri" panose="020F0502020204030204"/>
                <a:ea typeface="+mn-ea"/>
              </a:rPr>
              <a:t>Knowledge sharing</a:t>
            </a:r>
          </a:p>
          <a:p>
            <a:pPr marL="128588" indent="-128588" defTabSz="685800" eaLnBrk="1" fontAlgn="auto" hangingPunct="1">
              <a:spcBef>
                <a:spcPts val="0"/>
              </a:spcBef>
              <a:spcAft>
                <a:spcPts val="0"/>
              </a:spcAft>
              <a:buFont typeface="Arial" panose="020B0604020202020204" pitchFamily="34" charset="0"/>
              <a:buChar char="•"/>
              <a:defRPr/>
            </a:pPr>
            <a:endParaRPr lang="en-US" sz="900" dirty="0">
              <a:solidFill>
                <a:prstClr val="black"/>
              </a:solidFill>
              <a:latin typeface="Calibri" panose="020F0502020204030204"/>
              <a:ea typeface="+mn-ea"/>
            </a:endParaRPr>
          </a:p>
          <a:p>
            <a:pPr defTabSz="685800" eaLnBrk="1" fontAlgn="auto" hangingPunct="1">
              <a:spcBef>
                <a:spcPts val="0"/>
              </a:spcBef>
              <a:spcAft>
                <a:spcPts val="0"/>
              </a:spcAft>
              <a:defRPr/>
            </a:pPr>
            <a:r>
              <a:rPr lang="en-US" sz="1500" dirty="0">
                <a:solidFill>
                  <a:prstClr val="black"/>
                </a:solidFill>
                <a:latin typeface="Segoe UI"/>
                <a:ea typeface="+mn-ea"/>
              </a:rPr>
              <a:t>//also</a:t>
            </a:r>
          </a:p>
          <a:p>
            <a:pPr marL="128588" indent="-128588" defTabSz="685800" eaLnBrk="1" fontAlgn="auto" hangingPunct="1">
              <a:spcBef>
                <a:spcPts val="0"/>
              </a:spcBef>
              <a:spcAft>
                <a:spcPts val="0"/>
              </a:spcAft>
              <a:buFont typeface="Arial" panose="020B0604020202020204" pitchFamily="34" charset="0"/>
              <a:buChar char="•"/>
              <a:defRPr/>
            </a:pPr>
            <a:r>
              <a:rPr lang="en-US" sz="900" dirty="0">
                <a:solidFill>
                  <a:prstClr val="black"/>
                </a:solidFill>
                <a:latin typeface="Segoe UI"/>
                <a:ea typeface="+mn-ea"/>
              </a:rPr>
              <a:t>curious</a:t>
            </a:r>
          </a:p>
          <a:p>
            <a:pPr marL="128588" indent="-128588" defTabSz="685800" eaLnBrk="1" fontAlgn="auto" hangingPunct="1">
              <a:spcBef>
                <a:spcPts val="0"/>
              </a:spcBef>
              <a:spcAft>
                <a:spcPts val="0"/>
              </a:spcAft>
              <a:buFont typeface="Arial" panose="020B0604020202020204" pitchFamily="34" charset="0"/>
              <a:buChar char="•"/>
              <a:defRPr/>
            </a:pPr>
            <a:r>
              <a:rPr lang="en-US" sz="900" dirty="0">
                <a:solidFill>
                  <a:prstClr val="black"/>
                </a:solidFill>
                <a:latin typeface="Segoe UI"/>
                <a:ea typeface="+mn-ea"/>
              </a:rPr>
              <a:t>Straightforward</a:t>
            </a:r>
          </a:p>
          <a:p>
            <a:pPr marL="128588" indent="-128588" defTabSz="685800" eaLnBrk="1" fontAlgn="auto" hangingPunct="1">
              <a:spcBef>
                <a:spcPts val="0"/>
              </a:spcBef>
              <a:spcAft>
                <a:spcPts val="0"/>
              </a:spcAft>
              <a:buFont typeface="Arial" panose="020B0604020202020204" pitchFamily="34" charset="0"/>
              <a:buChar char="•"/>
              <a:defRPr/>
            </a:pPr>
            <a:r>
              <a:rPr lang="en-US" sz="900" dirty="0">
                <a:solidFill>
                  <a:prstClr val="black"/>
                </a:solidFill>
                <a:latin typeface="Segoe UI"/>
                <a:ea typeface="+mn-ea"/>
              </a:rPr>
              <a:t>Feedback eager!</a:t>
            </a:r>
          </a:p>
          <a:p>
            <a:pPr defTabSz="685800" eaLnBrk="1" fontAlgn="auto" hangingPunct="1">
              <a:spcBef>
                <a:spcPts val="0"/>
              </a:spcBef>
              <a:spcAft>
                <a:spcPts val="0"/>
              </a:spcAft>
              <a:defRPr/>
            </a:pPr>
            <a:r>
              <a:rPr lang="en-US" sz="900" dirty="0">
                <a:solidFill>
                  <a:prstClr val="black"/>
                </a:solidFill>
                <a:latin typeface="Calibri" panose="020F0502020204030204"/>
                <a:ea typeface="+mn-ea"/>
              </a:rPr>
              <a:t> </a:t>
            </a:r>
          </a:p>
        </p:txBody>
      </p:sp>
      <p:sp>
        <p:nvSpPr>
          <p:cNvPr id="31" name="Rectangle 30">
            <a:extLst>
              <a:ext uri="{FF2B5EF4-FFF2-40B4-BE49-F238E27FC236}">
                <a16:creationId xmlns:a16="http://schemas.microsoft.com/office/drawing/2014/main" id="{23ABDF7F-38CF-4497-9180-0B2861FACF62}"/>
              </a:ext>
            </a:extLst>
          </p:cNvPr>
          <p:cNvSpPr/>
          <p:nvPr/>
        </p:nvSpPr>
        <p:spPr>
          <a:xfrm>
            <a:off x="5987722" y="2609216"/>
            <a:ext cx="1479944" cy="1097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pic>
        <p:nvPicPr>
          <p:cNvPr id="2" name="Picture 1">
            <a:extLst>
              <a:ext uri="{FF2B5EF4-FFF2-40B4-BE49-F238E27FC236}">
                <a16:creationId xmlns:a16="http://schemas.microsoft.com/office/drawing/2014/main" id="{C9D84BD3-F031-462B-A63D-F957A4FC2F56}"/>
              </a:ext>
            </a:extLst>
          </p:cNvPr>
          <p:cNvPicPr>
            <a:picLocks noChangeAspect="1"/>
          </p:cNvPicPr>
          <p:nvPr/>
        </p:nvPicPr>
        <p:blipFill>
          <a:blip r:embed="rId16"/>
          <a:stretch>
            <a:fillRect/>
          </a:stretch>
        </p:blipFill>
        <p:spPr>
          <a:xfrm>
            <a:off x="6215031" y="2651263"/>
            <a:ext cx="1006230" cy="1013059"/>
          </a:xfrm>
          <a:prstGeom prst="rect">
            <a:avLst/>
          </a:prstGeom>
        </p:spPr>
      </p:pic>
    </p:spTree>
    <p:extLst>
      <p:ext uri="{BB962C8B-B14F-4D97-AF65-F5344CB8AC3E}">
        <p14:creationId xmlns:p14="http://schemas.microsoft.com/office/powerpoint/2010/main" val="4087863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Migration Assistant</a:t>
            </a:r>
            <a:endParaRPr lang="nl-BE" dirty="0"/>
          </a:p>
        </p:txBody>
      </p:sp>
      <p:pic>
        <p:nvPicPr>
          <p:cNvPr id="3" name="Picture 2">
            <a:extLst>
              <a:ext uri="{FF2B5EF4-FFF2-40B4-BE49-F238E27FC236}">
                <a16:creationId xmlns:a16="http://schemas.microsoft.com/office/drawing/2014/main" id="{FC338F13-4E80-4E4F-A3C3-507393BA9AD4}"/>
              </a:ext>
            </a:extLst>
          </p:cNvPr>
          <p:cNvPicPr>
            <a:picLocks noChangeAspect="1"/>
          </p:cNvPicPr>
          <p:nvPr/>
        </p:nvPicPr>
        <p:blipFill>
          <a:blip r:embed="rId2"/>
          <a:stretch>
            <a:fillRect/>
          </a:stretch>
        </p:blipFill>
        <p:spPr>
          <a:xfrm>
            <a:off x="1614560" y="870995"/>
            <a:ext cx="5914879" cy="3864387"/>
          </a:xfrm>
          <a:prstGeom prst="rect">
            <a:avLst/>
          </a:prstGeom>
        </p:spPr>
      </p:pic>
      <p:sp>
        <p:nvSpPr>
          <p:cNvPr id="4" name="TextBox 3">
            <a:extLst>
              <a:ext uri="{FF2B5EF4-FFF2-40B4-BE49-F238E27FC236}">
                <a16:creationId xmlns:a16="http://schemas.microsoft.com/office/drawing/2014/main" id="{619FE6D8-458F-4836-A7BF-AF2A45E00122}"/>
              </a:ext>
            </a:extLst>
          </p:cNvPr>
          <p:cNvSpPr txBox="1"/>
          <p:nvPr/>
        </p:nvSpPr>
        <p:spPr>
          <a:xfrm>
            <a:off x="0" y="4675656"/>
            <a:ext cx="9144000" cy="369332"/>
          </a:xfrm>
          <a:prstGeom prst="rect">
            <a:avLst/>
          </a:prstGeom>
          <a:noFill/>
        </p:spPr>
        <p:txBody>
          <a:bodyPr wrap="square" rtlCol="0">
            <a:spAutoFit/>
          </a:bodyPr>
          <a:lstStyle/>
          <a:p>
            <a:pPr algn="ctr"/>
            <a:r>
              <a:rPr lang="en-US" dirty="0">
                <a:hlinkClick r:id="rId3"/>
              </a:rPr>
              <a:t>https://aka.ms/azureDMA</a:t>
            </a:r>
            <a:r>
              <a:rPr lang="en-US" dirty="0"/>
              <a:t>  </a:t>
            </a:r>
          </a:p>
        </p:txBody>
      </p:sp>
    </p:spTree>
    <p:extLst>
      <p:ext uri="{BB962C8B-B14F-4D97-AF65-F5344CB8AC3E}">
        <p14:creationId xmlns:p14="http://schemas.microsoft.com/office/powerpoint/2010/main" val="2921394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App Service Migration Tool</a:t>
            </a:r>
            <a:endParaRPr lang="nl-BE" dirty="0"/>
          </a:p>
        </p:txBody>
      </p:sp>
      <p:pic>
        <p:nvPicPr>
          <p:cNvPr id="3" name="Picture 2">
            <a:extLst>
              <a:ext uri="{FF2B5EF4-FFF2-40B4-BE49-F238E27FC236}">
                <a16:creationId xmlns:a16="http://schemas.microsoft.com/office/drawing/2014/main" id="{482D857D-B06A-42CC-ACBF-D53368FBA230}"/>
              </a:ext>
            </a:extLst>
          </p:cNvPr>
          <p:cNvPicPr>
            <a:picLocks noChangeAspect="1"/>
          </p:cNvPicPr>
          <p:nvPr/>
        </p:nvPicPr>
        <p:blipFill>
          <a:blip r:embed="rId2"/>
          <a:stretch>
            <a:fillRect/>
          </a:stretch>
        </p:blipFill>
        <p:spPr>
          <a:xfrm>
            <a:off x="1614560" y="898868"/>
            <a:ext cx="5914879" cy="3864387"/>
          </a:xfrm>
          <a:prstGeom prst="rect">
            <a:avLst/>
          </a:prstGeom>
        </p:spPr>
      </p:pic>
      <p:sp>
        <p:nvSpPr>
          <p:cNvPr id="4" name="TextBox 3">
            <a:extLst>
              <a:ext uri="{FF2B5EF4-FFF2-40B4-BE49-F238E27FC236}">
                <a16:creationId xmlns:a16="http://schemas.microsoft.com/office/drawing/2014/main" id="{4D40CC66-3B25-4416-8A1E-37A9FEF8EB38}"/>
              </a:ext>
            </a:extLst>
          </p:cNvPr>
          <p:cNvSpPr txBox="1"/>
          <p:nvPr/>
        </p:nvSpPr>
        <p:spPr>
          <a:xfrm>
            <a:off x="0" y="4775610"/>
            <a:ext cx="9144000" cy="369332"/>
          </a:xfrm>
          <a:prstGeom prst="rect">
            <a:avLst/>
          </a:prstGeom>
          <a:noFill/>
        </p:spPr>
        <p:txBody>
          <a:bodyPr wrap="square" rtlCol="0">
            <a:spAutoFit/>
          </a:bodyPr>
          <a:lstStyle/>
          <a:p>
            <a:pPr algn="ctr"/>
            <a:r>
              <a:rPr lang="en-US" dirty="0">
                <a:hlinkClick r:id="rId3"/>
              </a:rPr>
              <a:t>https://appmigration.microsoft.com</a:t>
            </a:r>
            <a:r>
              <a:rPr lang="en-US" dirty="0"/>
              <a:t> </a:t>
            </a:r>
          </a:p>
        </p:txBody>
      </p:sp>
      <p:pic>
        <p:nvPicPr>
          <p:cNvPr id="5" name="Picture 4">
            <a:extLst>
              <a:ext uri="{FF2B5EF4-FFF2-40B4-BE49-F238E27FC236}">
                <a16:creationId xmlns:a16="http://schemas.microsoft.com/office/drawing/2014/main" id="{F56E6D1A-10F0-4D0E-9CDF-8EFAA5E9DBA8}"/>
              </a:ext>
            </a:extLst>
          </p:cNvPr>
          <p:cNvPicPr>
            <a:picLocks noChangeAspect="1"/>
          </p:cNvPicPr>
          <p:nvPr/>
        </p:nvPicPr>
        <p:blipFill>
          <a:blip r:embed="rId4"/>
          <a:stretch>
            <a:fillRect/>
          </a:stretch>
        </p:blipFill>
        <p:spPr>
          <a:xfrm>
            <a:off x="5535045" y="2630983"/>
            <a:ext cx="3204916" cy="1725496"/>
          </a:xfrm>
          <a:prstGeom prst="rect">
            <a:avLst/>
          </a:prstGeom>
        </p:spPr>
      </p:pic>
    </p:spTree>
    <p:extLst>
      <p:ext uri="{BB962C8B-B14F-4D97-AF65-F5344CB8AC3E}">
        <p14:creationId xmlns:p14="http://schemas.microsoft.com/office/powerpoint/2010/main" val="296449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CosmosDB</a:t>
            </a:r>
            <a:r>
              <a:rPr lang="en-US" dirty="0"/>
              <a:t> Data Migration Tool</a:t>
            </a:r>
            <a:endParaRPr lang="nl-BE" dirty="0"/>
          </a:p>
        </p:txBody>
      </p:sp>
      <p:sp>
        <p:nvSpPr>
          <p:cNvPr id="4" name="TextBox 3">
            <a:extLst>
              <a:ext uri="{FF2B5EF4-FFF2-40B4-BE49-F238E27FC236}">
                <a16:creationId xmlns:a16="http://schemas.microsoft.com/office/drawing/2014/main" id="{619FE6D8-458F-4836-A7BF-AF2A45E00122}"/>
              </a:ext>
            </a:extLst>
          </p:cNvPr>
          <p:cNvSpPr txBox="1"/>
          <p:nvPr/>
        </p:nvSpPr>
        <p:spPr>
          <a:xfrm>
            <a:off x="0" y="4675656"/>
            <a:ext cx="9144000" cy="369332"/>
          </a:xfrm>
          <a:prstGeom prst="rect">
            <a:avLst/>
          </a:prstGeom>
          <a:noFill/>
        </p:spPr>
        <p:txBody>
          <a:bodyPr wrap="square" rtlCol="0">
            <a:spAutoFit/>
          </a:bodyPr>
          <a:lstStyle/>
          <a:p>
            <a:pPr algn="ctr"/>
            <a:r>
              <a:rPr lang="en-US" dirty="0">
                <a:hlinkClick r:id="rId2"/>
              </a:rPr>
              <a:t>https://aka.ms/csdmtool</a:t>
            </a:r>
            <a:r>
              <a:rPr lang="en-US" dirty="0"/>
              <a:t> </a:t>
            </a:r>
          </a:p>
        </p:txBody>
      </p:sp>
      <p:pic>
        <p:nvPicPr>
          <p:cNvPr id="6" name="Picture 5">
            <a:extLst>
              <a:ext uri="{FF2B5EF4-FFF2-40B4-BE49-F238E27FC236}">
                <a16:creationId xmlns:a16="http://schemas.microsoft.com/office/drawing/2014/main" id="{C49C9937-6CC7-4FDF-AE36-51BA516DC06C}"/>
              </a:ext>
            </a:extLst>
          </p:cNvPr>
          <p:cNvPicPr>
            <a:picLocks noChangeAspect="1"/>
          </p:cNvPicPr>
          <p:nvPr/>
        </p:nvPicPr>
        <p:blipFill>
          <a:blip r:embed="rId3"/>
          <a:stretch>
            <a:fillRect/>
          </a:stretch>
        </p:blipFill>
        <p:spPr>
          <a:xfrm>
            <a:off x="2242870" y="1012061"/>
            <a:ext cx="4658260" cy="3513079"/>
          </a:xfrm>
          <a:prstGeom prst="rect">
            <a:avLst/>
          </a:prstGeom>
        </p:spPr>
      </p:pic>
    </p:spTree>
    <p:extLst>
      <p:ext uri="{BB962C8B-B14F-4D97-AF65-F5344CB8AC3E}">
        <p14:creationId xmlns:p14="http://schemas.microsoft.com/office/powerpoint/2010/main" val="963338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GB" dirty="0"/>
              <a:t>ARM</a:t>
            </a:r>
          </a:p>
        </p:txBody>
      </p:sp>
      <p:pic>
        <p:nvPicPr>
          <p:cNvPr id="5122" name="Picture 2" descr="See the source image">
            <a:extLst>
              <a:ext uri="{FF2B5EF4-FFF2-40B4-BE49-F238E27FC236}">
                <a16:creationId xmlns:a16="http://schemas.microsoft.com/office/drawing/2014/main" id="{FEBEB7A0-BCB1-45C6-B2D5-8A7E7D4A4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1188" y="446337"/>
            <a:ext cx="3341623" cy="425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2697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Project “Bicep”</a:t>
            </a:r>
            <a:endParaRPr lang="nl-BE" dirty="0"/>
          </a:p>
        </p:txBody>
      </p:sp>
      <p:sp>
        <p:nvSpPr>
          <p:cNvPr id="4" name="TextBox 3">
            <a:extLst>
              <a:ext uri="{FF2B5EF4-FFF2-40B4-BE49-F238E27FC236}">
                <a16:creationId xmlns:a16="http://schemas.microsoft.com/office/drawing/2014/main" id="{619FE6D8-458F-4836-A7BF-AF2A45E00122}"/>
              </a:ext>
            </a:extLst>
          </p:cNvPr>
          <p:cNvSpPr txBox="1"/>
          <p:nvPr/>
        </p:nvSpPr>
        <p:spPr>
          <a:xfrm>
            <a:off x="0" y="4675656"/>
            <a:ext cx="9144000" cy="369332"/>
          </a:xfrm>
          <a:prstGeom prst="rect">
            <a:avLst/>
          </a:prstGeom>
          <a:noFill/>
        </p:spPr>
        <p:txBody>
          <a:bodyPr wrap="square" rtlCol="0">
            <a:spAutoFit/>
          </a:bodyPr>
          <a:lstStyle/>
          <a:p>
            <a:pPr algn="ctr"/>
            <a:r>
              <a:rPr lang="en-US" dirty="0">
                <a:hlinkClick r:id="rId2"/>
              </a:rPr>
              <a:t>https://aka.ms/bicep</a:t>
            </a:r>
            <a:r>
              <a:rPr lang="en-US" dirty="0"/>
              <a:t>  </a:t>
            </a:r>
          </a:p>
        </p:txBody>
      </p:sp>
      <p:pic>
        <p:nvPicPr>
          <p:cNvPr id="8" name="Picture 7">
            <a:extLst>
              <a:ext uri="{FF2B5EF4-FFF2-40B4-BE49-F238E27FC236}">
                <a16:creationId xmlns:a16="http://schemas.microsoft.com/office/drawing/2014/main" id="{94B7B124-FEEC-4CE9-970F-5539254D0CF0}"/>
              </a:ext>
            </a:extLst>
          </p:cNvPr>
          <p:cNvPicPr>
            <a:picLocks noChangeAspect="1"/>
          </p:cNvPicPr>
          <p:nvPr/>
        </p:nvPicPr>
        <p:blipFill>
          <a:blip r:embed="rId3"/>
          <a:stretch>
            <a:fillRect/>
          </a:stretch>
        </p:blipFill>
        <p:spPr>
          <a:xfrm>
            <a:off x="1822384" y="916811"/>
            <a:ext cx="5499232" cy="3513079"/>
          </a:xfrm>
          <a:prstGeom prst="rect">
            <a:avLst/>
          </a:prstGeom>
        </p:spPr>
      </p:pic>
    </p:spTree>
    <p:extLst>
      <p:ext uri="{BB962C8B-B14F-4D97-AF65-F5344CB8AC3E}">
        <p14:creationId xmlns:p14="http://schemas.microsoft.com/office/powerpoint/2010/main" val="297606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PSArm</a:t>
            </a:r>
            <a:r>
              <a:rPr lang="en-US" dirty="0"/>
              <a:t> - Project “Bicep” for </a:t>
            </a:r>
            <a:r>
              <a:rPr lang="en-US" dirty="0" err="1"/>
              <a:t>Powershell</a:t>
            </a:r>
            <a:endParaRPr lang="nl-BE" dirty="0"/>
          </a:p>
        </p:txBody>
      </p:sp>
      <p:sp>
        <p:nvSpPr>
          <p:cNvPr id="4" name="TextBox 3">
            <a:extLst>
              <a:ext uri="{FF2B5EF4-FFF2-40B4-BE49-F238E27FC236}">
                <a16:creationId xmlns:a16="http://schemas.microsoft.com/office/drawing/2014/main" id="{619FE6D8-458F-4836-A7BF-AF2A45E00122}"/>
              </a:ext>
            </a:extLst>
          </p:cNvPr>
          <p:cNvSpPr txBox="1"/>
          <p:nvPr/>
        </p:nvSpPr>
        <p:spPr>
          <a:xfrm>
            <a:off x="0" y="4675656"/>
            <a:ext cx="9144000" cy="369332"/>
          </a:xfrm>
          <a:prstGeom prst="rect">
            <a:avLst/>
          </a:prstGeom>
          <a:noFill/>
        </p:spPr>
        <p:txBody>
          <a:bodyPr wrap="square" rtlCol="0">
            <a:spAutoFit/>
          </a:bodyPr>
          <a:lstStyle/>
          <a:p>
            <a:pPr algn="ctr"/>
            <a:r>
              <a:rPr lang="en-US" dirty="0">
                <a:hlinkClick r:id="rId2"/>
              </a:rPr>
              <a:t>https://aka.ms/bicep</a:t>
            </a:r>
            <a:r>
              <a:rPr lang="en-US" dirty="0"/>
              <a:t>  </a:t>
            </a:r>
          </a:p>
        </p:txBody>
      </p:sp>
      <p:pic>
        <p:nvPicPr>
          <p:cNvPr id="8" name="Picture 7">
            <a:extLst>
              <a:ext uri="{FF2B5EF4-FFF2-40B4-BE49-F238E27FC236}">
                <a16:creationId xmlns:a16="http://schemas.microsoft.com/office/drawing/2014/main" id="{94B7B124-FEEC-4CE9-970F-5539254D0CF0}"/>
              </a:ext>
            </a:extLst>
          </p:cNvPr>
          <p:cNvPicPr>
            <a:picLocks noChangeAspect="1"/>
          </p:cNvPicPr>
          <p:nvPr/>
        </p:nvPicPr>
        <p:blipFill>
          <a:blip r:embed="rId3"/>
          <a:stretch>
            <a:fillRect/>
          </a:stretch>
        </p:blipFill>
        <p:spPr>
          <a:xfrm>
            <a:off x="1822384" y="916811"/>
            <a:ext cx="5499232" cy="3513079"/>
          </a:xfrm>
          <a:prstGeom prst="rect">
            <a:avLst/>
          </a:prstGeom>
        </p:spPr>
      </p:pic>
    </p:spTree>
    <p:extLst>
      <p:ext uri="{BB962C8B-B14F-4D97-AF65-F5344CB8AC3E}">
        <p14:creationId xmlns:p14="http://schemas.microsoft.com/office/powerpoint/2010/main" val="2185492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ARM-TTK</a:t>
            </a:r>
            <a:endParaRPr lang="nl-BE" dirty="0"/>
          </a:p>
        </p:txBody>
      </p:sp>
      <p:sp>
        <p:nvSpPr>
          <p:cNvPr id="4" name="TextBox 3">
            <a:extLst>
              <a:ext uri="{FF2B5EF4-FFF2-40B4-BE49-F238E27FC236}">
                <a16:creationId xmlns:a16="http://schemas.microsoft.com/office/drawing/2014/main" id="{619FE6D8-458F-4836-A7BF-AF2A45E00122}"/>
              </a:ext>
            </a:extLst>
          </p:cNvPr>
          <p:cNvSpPr txBox="1"/>
          <p:nvPr/>
        </p:nvSpPr>
        <p:spPr>
          <a:xfrm>
            <a:off x="0" y="4675656"/>
            <a:ext cx="9144000" cy="369332"/>
          </a:xfrm>
          <a:prstGeom prst="rect">
            <a:avLst/>
          </a:prstGeom>
          <a:noFill/>
        </p:spPr>
        <p:txBody>
          <a:bodyPr wrap="square" rtlCol="0">
            <a:spAutoFit/>
          </a:bodyPr>
          <a:lstStyle/>
          <a:p>
            <a:pPr algn="ctr"/>
            <a:r>
              <a:rPr lang="en-US" dirty="0">
                <a:hlinkClick r:id="rId2"/>
              </a:rPr>
              <a:t>https://aka.ms/arm-ttk</a:t>
            </a:r>
            <a:r>
              <a:rPr lang="en-US" dirty="0"/>
              <a:t>   </a:t>
            </a:r>
          </a:p>
        </p:txBody>
      </p:sp>
      <p:pic>
        <p:nvPicPr>
          <p:cNvPr id="5" name="Picture 4">
            <a:extLst>
              <a:ext uri="{FF2B5EF4-FFF2-40B4-BE49-F238E27FC236}">
                <a16:creationId xmlns:a16="http://schemas.microsoft.com/office/drawing/2014/main" id="{F5F1CD1C-CB67-4598-A6F0-7B4EF88FD823}"/>
              </a:ext>
            </a:extLst>
          </p:cNvPr>
          <p:cNvPicPr>
            <a:picLocks noChangeAspect="1"/>
          </p:cNvPicPr>
          <p:nvPr/>
        </p:nvPicPr>
        <p:blipFill>
          <a:blip r:embed="rId3"/>
          <a:stretch>
            <a:fillRect/>
          </a:stretch>
        </p:blipFill>
        <p:spPr>
          <a:xfrm>
            <a:off x="1471600" y="967740"/>
            <a:ext cx="6200800" cy="3305359"/>
          </a:xfrm>
          <a:prstGeom prst="rect">
            <a:avLst/>
          </a:prstGeom>
        </p:spPr>
      </p:pic>
    </p:spTree>
    <p:extLst>
      <p:ext uri="{BB962C8B-B14F-4D97-AF65-F5344CB8AC3E}">
        <p14:creationId xmlns:p14="http://schemas.microsoft.com/office/powerpoint/2010/main" val="4018017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ARM Template Viewer</a:t>
            </a:r>
            <a:endParaRPr lang="nl-BE" dirty="0"/>
          </a:p>
        </p:txBody>
      </p:sp>
      <p:sp>
        <p:nvSpPr>
          <p:cNvPr id="4" name="TextBox 3">
            <a:extLst>
              <a:ext uri="{FF2B5EF4-FFF2-40B4-BE49-F238E27FC236}">
                <a16:creationId xmlns:a16="http://schemas.microsoft.com/office/drawing/2014/main" id="{619FE6D8-458F-4836-A7BF-AF2A45E00122}"/>
              </a:ext>
            </a:extLst>
          </p:cNvPr>
          <p:cNvSpPr txBox="1"/>
          <p:nvPr/>
        </p:nvSpPr>
        <p:spPr>
          <a:xfrm>
            <a:off x="0" y="4675656"/>
            <a:ext cx="9144000" cy="369332"/>
          </a:xfrm>
          <a:prstGeom prst="rect">
            <a:avLst/>
          </a:prstGeom>
          <a:noFill/>
        </p:spPr>
        <p:txBody>
          <a:bodyPr wrap="square" rtlCol="0">
            <a:spAutoFit/>
          </a:bodyPr>
          <a:lstStyle/>
          <a:p>
            <a:pPr algn="ctr"/>
            <a:r>
              <a:rPr lang="en-US" dirty="0">
                <a:hlinkClick r:id="rId2"/>
              </a:rPr>
              <a:t>https://aka.ms/armview</a:t>
            </a:r>
            <a:r>
              <a:rPr lang="en-US" dirty="0"/>
              <a:t>    </a:t>
            </a:r>
          </a:p>
        </p:txBody>
      </p:sp>
      <p:pic>
        <p:nvPicPr>
          <p:cNvPr id="6" name="Picture 5">
            <a:extLst>
              <a:ext uri="{FF2B5EF4-FFF2-40B4-BE49-F238E27FC236}">
                <a16:creationId xmlns:a16="http://schemas.microsoft.com/office/drawing/2014/main" id="{86D8803E-9B04-4E52-9304-B765283CBA3F}"/>
              </a:ext>
            </a:extLst>
          </p:cNvPr>
          <p:cNvPicPr>
            <a:picLocks noChangeAspect="1"/>
          </p:cNvPicPr>
          <p:nvPr/>
        </p:nvPicPr>
        <p:blipFill>
          <a:blip r:embed="rId3"/>
          <a:stretch>
            <a:fillRect/>
          </a:stretch>
        </p:blipFill>
        <p:spPr>
          <a:xfrm>
            <a:off x="1136988" y="894126"/>
            <a:ext cx="6870023" cy="3721262"/>
          </a:xfrm>
          <a:prstGeom prst="rect">
            <a:avLst/>
          </a:prstGeom>
        </p:spPr>
      </p:pic>
    </p:spTree>
    <p:extLst>
      <p:ext uri="{BB962C8B-B14F-4D97-AF65-F5344CB8AC3E}">
        <p14:creationId xmlns:p14="http://schemas.microsoft.com/office/powerpoint/2010/main" val="2947797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AzViz</a:t>
            </a:r>
            <a:r>
              <a:rPr lang="en-US" dirty="0"/>
              <a:t> </a:t>
            </a:r>
            <a:r>
              <a:rPr lang="en-US" dirty="0" err="1"/>
              <a:t>Powershell</a:t>
            </a:r>
            <a:r>
              <a:rPr lang="en-US" dirty="0"/>
              <a:t> Module</a:t>
            </a:r>
            <a:endParaRPr lang="nl-BE" dirty="0"/>
          </a:p>
        </p:txBody>
      </p:sp>
      <p:sp>
        <p:nvSpPr>
          <p:cNvPr id="4" name="TextBox 3">
            <a:extLst>
              <a:ext uri="{FF2B5EF4-FFF2-40B4-BE49-F238E27FC236}">
                <a16:creationId xmlns:a16="http://schemas.microsoft.com/office/drawing/2014/main" id="{619FE6D8-458F-4836-A7BF-AF2A45E00122}"/>
              </a:ext>
            </a:extLst>
          </p:cNvPr>
          <p:cNvSpPr txBox="1"/>
          <p:nvPr/>
        </p:nvSpPr>
        <p:spPr>
          <a:xfrm>
            <a:off x="0" y="4538496"/>
            <a:ext cx="9144000" cy="646331"/>
          </a:xfrm>
          <a:prstGeom prst="rect">
            <a:avLst/>
          </a:prstGeom>
          <a:noFill/>
        </p:spPr>
        <p:txBody>
          <a:bodyPr wrap="square" rtlCol="0">
            <a:spAutoFit/>
          </a:bodyPr>
          <a:lstStyle/>
          <a:p>
            <a:pPr algn="ctr"/>
            <a:r>
              <a:rPr lang="en-US" dirty="0">
                <a:solidFill>
                  <a:srgbClr val="0070C0"/>
                </a:solidFill>
              </a:rPr>
              <a:t>Install-Module </a:t>
            </a:r>
            <a:r>
              <a:rPr lang="en-US" dirty="0" err="1">
                <a:solidFill>
                  <a:srgbClr val="0070C0"/>
                </a:solidFill>
              </a:rPr>
              <a:t>AzViz</a:t>
            </a:r>
            <a:r>
              <a:rPr lang="en-US" dirty="0">
                <a:solidFill>
                  <a:srgbClr val="0070C0"/>
                </a:solidFill>
              </a:rPr>
              <a:t> –Force</a:t>
            </a:r>
          </a:p>
          <a:p>
            <a:pPr algn="ctr"/>
            <a:r>
              <a:rPr lang="en-US" dirty="0"/>
              <a:t>(needs chocolatey </a:t>
            </a:r>
            <a:r>
              <a:rPr lang="en-US" dirty="0" err="1"/>
              <a:t>packageprovider</a:t>
            </a:r>
            <a:r>
              <a:rPr lang="en-US" dirty="0"/>
              <a:t>)    </a:t>
            </a:r>
          </a:p>
        </p:txBody>
      </p:sp>
      <p:graphicFrame>
        <p:nvGraphicFramePr>
          <p:cNvPr id="5" name="Object 4">
            <a:extLst>
              <a:ext uri="{FF2B5EF4-FFF2-40B4-BE49-F238E27FC236}">
                <a16:creationId xmlns:a16="http://schemas.microsoft.com/office/drawing/2014/main" id="{320DE1C0-D206-4884-9C96-7AE3A1C64738}"/>
              </a:ext>
            </a:extLst>
          </p:cNvPr>
          <p:cNvGraphicFramePr>
            <a:graphicFrameLocks noChangeAspect="1"/>
          </p:cNvGraphicFramePr>
          <p:nvPr>
            <p:extLst>
              <p:ext uri="{D42A27DB-BD31-4B8C-83A1-F6EECF244321}">
                <p14:modId xmlns:p14="http://schemas.microsoft.com/office/powerpoint/2010/main" val="2344639475"/>
              </p:ext>
            </p:extLst>
          </p:nvPr>
        </p:nvGraphicFramePr>
        <p:xfrm>
          <a:off x="1219200" y="954881"/>
          <a:ext cx="6705600" cy="3614738"/>
        </p:xfrm>
        <a:graphic>
          <a:graphicData uri="http://schemas.openxmlformats.org/presentationml/2006/ole">
            <mc:AlternateContent xmlns:mc="http://schemas.openxmlformats.org/markup-compatibility/2006">
              <mc:Choice xmlns:v="urn:schemas-microsoft-com:vml" Requires="v">
                <p:oleObj name="ms-resource:Resources/OleClassShortDisplayName" r:id="rId2" imgW="18288000" imgH="9858240" progId="Paint.Picture.1">
                  <p:embed/>
                </p:oleObj>
              </mc:Choice>
              <mc:Fallback>
                <p:oleObj name="ms-resource:Resources/OleClassShortDisplayName" r:id="rId2" imgW="18288000" imgH="9858240" progId="Paint.Picture.1">
                  <p:embed/>
                  <p:pic>
                    <p:nvPicPr>
                      <p:cNvPr id="5" name="Object 4">
                        <a:extLst>
                          <a:ext uri="{FF2B5EF4-FFF2-40B4-BE49-F238E27FC236}">
                            <a16:creationId xmlns:a16="http://schemas.microsoft.com/office/drawing/2014/main" id="{320DE1C0-D206-4884-9C96-7AE3A1C64738}"/>
                          </a:ext>
                        </a:extLst>
                      </p:cNvPr>
                      <p:cNvPicPr/>
                      <p:nvPr/>
                    </p:nvPicPr>
                    <p:blipFill>
                      <a:blip r:embed="rId3"/>
                      <a:stretch>
                        <a:fillRect/>
                      </a:stretch>
                    </p:blipFill>
                    <p:spPr>
                      <a:xfrm>
                        <a:off x="1219200" y="954881"/>
                        <a:ext cx="6705600" cy="3614738"/>
                      </a:xfrm>
                      <a:prstGeom prst="rect">
                        <a:avLst/>
                      </a:prstGeom>
                    </p:spPr>
                  </p:pic>
                </p:oleObj>
              </mc:Fallback>
            </mc:AlternateContent>
          </a:graphicData>
        </a:graphic>
      </p:graphicFrame>
    </p:spTree>
    <p:extLst>
      <p:ext uri="{BB962C8B-B14F-4D97-AF65-F5344CB8AC3E}">
        <p14:creationId xmlns:p14="http://schemas.microsoft.com/office/powerpoint/2010/main" val="3945485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ARMViz.io</a:t>
            </a:r>
            <a:endParaRPr lang="nl-BE" dirty="0"/>
          </a:p>
        </p:txBody>
      </p:sp>
      <p:sp>
        <p:nvSpPr>
          <p:cNvPr id="4" name="TextBox 3">
            <a:extLst>
              <a:ext uri="{FF2B5EF4-FFF2-40B4-BE49-F238E27FC236}">
                <a16:creationId xmlns:a16="http://schemas.microsoft.com/office/drawing/2014/main" id="{619FE6D8-458F-4836-A7BF-AF2A45E00122}"/>
              </a:ext>
            </a:extLst>
          </p:cNvPr>
          <p:cNvSpPr txBox="1"/>
          <p:nvPr/>
        </p:nvSpPr>
        <p:spPr>
          <a:xfrm>
            <a:off x="0" y="4675656"/>
            <a:ext cx="9144000" cy="369332"/>
          </a:xfrm>
          <a:prstGeom prst="rect">
            <a:avLst/>
          </a:prstGeom>
          <a:noFill/>
        </p:spPr>
        <p:txBody>
          <a:bodyPr wrap="square" rtlCol="0">
            <a:spAutoFit/>
          </a:bodyPr>
          <a:lstStyle/>
          <a:p>
            <a:pPr algn="ctr"/>
            <a:r>
              <a:rPr lang="en-US" dirty="0">
                <a:hlinkClick r:id="rId2"/>
              </a:rPr>
              <a:t>https://armviz.io</a:t>
            </a:r>
            <a:r>
              <a:rPr lang="en-US" dirty="0"/>
              <a:t>  </a:t>
            </a:r>
          </a:p>
        </p:txBody>
      </p:sp>
      <p:pic>
        <p:nvPicPr>
          <p:cNvPr id="5" name="Picture 4">
            <a:extLst>
              <a:ext uri="{FF2B5EF4-FFF2-40B4-BE49-F238E27FC236}">
                <a16:creationId xmlns:a16="http://schemas.microsoft.com/office/drawing/2014/main" id="{A9EFF03D-7212-47E0-8260-44A148339753}"/>
              </a:ext>
            </a:extLst>
          </p:cNvPr>
          <p:cNvPicPr>
            <a:picLocks noChangeAspect="1"/>
          </p:cNvPicPr>
          <p:nvPr/>
        </p:nvPicPr>
        <p:blipFill>
          <a:blip r:embed="rId3"/>
          <a:stretch>
            <a:fillRect/>
          </a:stretch>
        </p:blipFill>
        <p:spPr>
          <a:xfrm>
            <a:off x="1136989" y="880789"/>
            <a:ext cx="6870023" cy="3610523"/>
          </a:xfrm>
          <a:prstGeom prst="rect">
            <a:avLst/>
          </a:prstGeom>
        </p:spPr>
      </p:pic>
    </p:spTree>
    <p:extLst>
      <p:ext uri="{BB962C8B-B14F-4D97-AF65-F5344CB8AC3E}">
        <p14:creationId xmlns:p14="http://schemas.microsoft.com/office/powerpoint/2010/main" val="236980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3844"/>
            <a:ext cx="9144000" cy="693896"/>
          </a:xfrm>
        </p:spPr>
        <p:txBody>
          <a:bodyPr>
            <a:normAutofit fontScale="90000"/>
          </a:bodyPr>
          <a:lstStyle/>
          <a:p>
            <a:r>
              <a:rPr lang="en-US"/>
              <a:t>So what ‘s this about?</a:t>
            </a:r>
            <a:endParaRPr lang="en-US" dirty="0"/>
          </a:p>
        </p:txBody>
      </p:sp>
      <p:pic>
        <p:nvPicPr>
          <p:cNvPr id="3" name="Picture 2"/>
          <p:cNvPicPr>
            <a:picLocks noChangeAspect="1"/>
          </p:cNvPicPr>
          <p:nvPr/>
        </p:nvPicPr>
        <p:blipFill>
          <a:blip r:embed="rId2"/>
          <a:stretch>
            <a:fillRect/>
          </a:stretch>
        </p:blipFill>
        <p:spPr>
          <a:xfrm>
            <a:off x="4572000" y="1135538"/>
            <a:ext cx="2476712" cy="3506312"/>
          </a:xfrm>
          <a:prstGeom prst="rect">
            <a:avLst/>
          </a:prstGeom>
          <a:ln>
            <a:solidFill>
              <a:schemeClr val="tx1">
                <a:lumMod val="65000"/>
                <a:lumOff val="35000"/>
              </a:schemeClr>
            </a:solidFill>
          </a:ln>
        </p:spPr>
      </p:pic>
      <p:pic>
        <p:nvPicPr>
          <p:cNvPr id="6" name="Picture 5"/>
          <p:cNvPicPr>
            <a:picLocks noChangeAspect="1"/>
          </p:cNvPicPr>
          <p:nvPr/>
        </p:nvPicPr>
        <p:blipFill>
          <a:blip r:embed="rId3"/>
          <a:stretch>
            <a:fillRect/>
          </a:stretch>
        </p:blipFill>
        <p:spPr>
          <a:xfrm>
            <a:off x="2095768" y="1135538"/>
            <a:ext cx="2476232" cy="3506312"/>
          </a:xfrm>
          <a:prstGeom prst="rect">
            <a:avLst/>
          </a:prstGeom>
          <a:ln>
            <a:solidFill>
              <a:schemeClr val="tx1">
                <a:lumMod val="65000"/>
                <a:lumOff val="35000"/>
              </a:schemeClr>
            </a:solidFill>
          </a:ln>
        </p:spPr>
      </p:pic>
    </p:spTree>
    <p:extLst>
      <p:ext uri="{BB962C8B-B14F-4D97-AF65-F5344CB8AC3E}">
        <p14:creationId xmlns:p14="http://schemas.microsoft.com/office/powerpoint/2010/main" val="242679214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Secure DevOps Kit for Azure</a:t>
            </a:r>
            <a:endParaRPr lang="nl-BE" dirty="0"/>
          </a:p>
        </p:txBody>
      </p:sp>
      <p:sp>
        <p:nvSpPr>
          <p:cNvPr id="4" name="TextBox 3">
            <a:extLst>
              <a:ext uri="{FF2B5EF4-FFF2-40B4-BE49-F238E27FC236}">
                <a16:creationId xmlns:a16="http://schemas.microsoft.com/office/drawing/2014/main" id="{619FE6D8-458F-4836-A7BF-AF2A45E00122}"/>
              </a:ext>
            </a:extLst>
          </p:cNvPr>
          <p:cNvSpPr txBox="1"/>
          <p:nvPr/>
        </p:nvSpPr>
        <p:spPr>
          <a:xfrm>
            <a:off x="0" y="4675656"/>
            <a:ext cx="9144000" cy="369332"/>
          </a:xfrm>
          <a:prstGeom prst="rect">
            <a:avLst/>
          </a:prstGeom>
          <a:noFill/>
        </p:spPr>
        <p:txBody>
          <a:bodyPr wrap="square" rtlCol="0">
            <a:spAutoFit/>
          </a:bodyPr>
          <a:lstStyle/>
          <a:p>
            <a:pPr algn="ctr"/>
            <a:r>
              <a:rPr lang="en-US" dirty="0">
                <a:hlinkClick r:id="rId2"/>
              </a:rPr>
              <a:t>https://aka.ms/azskdevops</a:t>
            </a:r>
            <a:r>
              <a:rPr lang="en-US" dirty="0"/>
              <a:t>    </a:t>
            </a:r>
          </a:p>
        </p:txBody>
      </p:sp>
      <p:pic>
        <p:nvPicPr>
          <p:cNvPr id="2050" name="Picture 2">
            <a:extLst>
              <a:ext uri="{FF2B5EF4-FFF2-40B4-BE49-F238E27FC236}">
                <a16:creationId xmlns:a16="http://schemas.microsoft.com/office/drawing/2014/main" id="{2209D437-F019-44A6-9CE6-4784AA24B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240" y="967740"/>
            <a:ext cx="6297521" cy="3542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12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Cloudmaker.AI</a:t>
            </a:r>
            <a:endParaRPr lang="nl-BE" dirty="0"/>
          </a:p>
        </p:txBody>
      </p:sp>
      <p:sp>
        <p:nvSpPr>
          <p:cNvPr id="4" name="TextBox 3">
            <a:extLst>
              <a:ext uri="{FF2B5EF4-FFF2-40B4-BE49-F238E27FC236}">
                <a16:creationId xmlns:a16="http://schemas.microsoft.com/office/drawing/2014/main" id="{619FE6D8-458F-4836-A7BF-AF2A45E00122}"/>
              </a:ext>
            </a:extLst>
          </p:cNvPr>
          <p:cNvSpPr txBox="1"/>
          <p:nvPr/>
        </p:nvSpPr>
        <p:spPr>
          <a:xfrm>
            <a:off x="0" y="4675656"/>
            <a:ext cx="9144000" cy="369332"/>
          </a:xfrm>
          <a:prstGeom prst="rect">
            <a:avLst/>
          </a:prstGeom>
          <a:noFill/>
        </p:spPr>
        <p:txBody>
          <a:bodyPr wrap="square" rtlCol="0">
            <a:spAutoFit/>
          </a:bodyPr>
          <a:lstStyle/>
          <a:p>
            <a:pPr algn="ctr"/>
            <a:r>
              <a:rPr lang="en-US">
                <a:hlinkClick r:id="rId2"/>
              </a:rPr>
              <a:t>https://cloudmaker.ai</a:t>
            </a:r>
            <a:r>
              <a:rPr lang="en-US"/>
              <a:t> </a:t>
            </a:r>
            <a:endParaRPr lang="en-US" dirty="0"/>
          </a:p>
        </p:txBody>
      </p:sp>
      <p:pic>
        <p:nvPicPr>
          <p:cNvPr id="5" name="Picture 4">
            <a:extLst>
              <a:ext uri="{FF2B5EF4-FFF2-40B4-BE49-F238E27FC236}">
                <a16:creationId xmlns:a16="http://schemas.microsoft.com/office/drawing/2014/main" id="{6FF6F3D3-C6B2-48AA-8BD5-E1DD28249F86}"/>
              </a:ext>
            </a:extLst>
          </p:cNvPr>
          <p:cNvPicPr>
            <a:picLocks noChangeAspect="1"/>
          </p:cNvPicPr>
          <p:nvPr/>
        </p:nvPicPr>
        <p:blipFill>
          <a:blip r:embed="rId3"/>
          <a:stretch>
            <a:fillRect/>
          </a:stretch>
        </p:blipFill>
        <p:spPr>
          <a:xfrm>
            <a:off x="1136988" y="967740"/>
            <a:ext cx="6870023" cy="3721262"/>
          </a:xfrm>
          <a:prstGeom prst="rect">
            <a:avLst/>
          </a:prstGeom>
        </p:spPr>
      </p:pic>
    </p:spTree>
    <p:extLst>
      <p:ext uri="{BB962C8B-B14F-4D97-AF65-F5344CB8AC3E}">
        <p14:creationId xmlns:p14="http://schemas.microsoft.com/office/powerpoint/2010/main" val="26145786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GB" dirty="0" err="1"/>
              <a:t>Speedguns</a:t>
            </a:r>
            <a:endParaRPr lang="en-GB" dirty="0"/>
          </a:p>
        </p:txBody>
      </p:sp>
      <p:pic>
        <p:nvPicPr>
          <p:cNvPr id="4098" name="Picture 2" descr="See the source image">
            <a:extLst>
              <a:ext uri="{FF2B5EF4-FFF2-40B4-BE49-F238E27FC236}">
                <a16:creationId xmlns:a16="http://schemas.microsoft.com/office/drawing/2014/main" id="{F0A2B7F0-9F6F-4123-9891-B4260D7892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586" y="892674"/>
            <a:ext cx="4250826" cy="425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78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Cloudharmony</a:t>
            </a:r>
            <a:endParaRPr lang="nl-BE" dirty="0"/>
          </a:p>
        </p:txBody>
      </p:sp>
      <p:sp>
        <p:nvSpPr>
          <p:cNvPr id="4" name="TextBox 3">
            <a:extLst>
              <a:ext uri="{FF2B5EF4-FFF2-40B4-BE49-F238E27FC236}">
                <a16:creationId xmlns:a16="http://schemas.microsoft.com/office/drawing/2014/main" id="{7C794D6E-C6B3-46EC-B19C-C858B991008A}"/>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2"/>
              </a:rPr>
              <a:t>https://cloudharmony.com/speedtest-for-azure</a:t>
            </a:r>
            <a:r>
              <a:rPr lang="en-US" dirty="0"/>
              <a:t>   </a:t>
            </a:r>
          </a:p>
        </p:txBody>
      </p:sp>
      <p:pic>
        <p:nvPicPr>
          <p:cNvPr id="6" name="Picture 5">
            <a:extLst>
              <a:ext uri="{FF2B5EF4-FFF2-40B4-BE49-F238E27FC236}">
                <a16:creationId xmlns:a16="http://schemas.microsoft.com/office/drawing/2014/main" id="{692ED84D-FB74-4609-A4CB-FA20EFF8015D}"/>
              </a:ext>
            </a:extLst>
          </p:cNvPr>
          <p:cNvPicPr>
            <a:picLocks noChangeAspect="1"/>
          </p:cNvPicPr>
          <p:nvPr/>
        </p:nvPicPr>
        <p:blipFill>
          <a:blip r:embed="rId3"/>
          <a:stretch>
            <a:fillRect/>
          </a:stretch>
        </p:blipFill>
        <p:spPr>
          <a:xfrm>
            <a:off x="1733147" y="974896"/>
            <a:ext cx="5677705" cy="3193708"/>
          </a:xfrm>
          <a:prstGeom prst="rect">
            <a:avLst/>
          </a:prstGeom>
        </p:spPr>
      </p:pic>
    </p:spTree>
    <p:extLst>
      <p:ext uri="{BB962C8B-B14F-4D97-AF65-F5344CB8AC3E}">
        <p14:creationId xmlns:p14="http://schemas.microsoft.com/office/powerpoint/2010/main" val="14570496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Speed</a:t>
            </a:r>
            <a:endParaRPr lang="nl-BE" dirty="0"/>
          </a:p>
        </p:txBody>
      </p:sp>
      <p:sp>
        <p:nvSpPr>
          <p:cNvPr id="4" name="TextBox 3">
            <a:extLst>
              <a:ext uri="{FF2B5EF4-FFF2-40B4-BE49-F238E27FC236}">
                <a16:creationId xmlns:a16="http://schemas.microsoft.com/office/drawing/2014/main" id="{7C794D6E-C6B3-46EC-B19C-C858B991008A}"/>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2"/>
              </a:rPr>
              <a:t>https://azurespeed.com</a:t>
            </a:r>
            <a:r>
              <a:rPr lang="en-US" dirty="0"/>
              <a:t>   </a:t>
            </a:r>
          </a:p>
        </p:txBody>
      </p:sp>
      <p:pic>
        <p:nvPicPr>
          <p:cNvPr id="6" name="Picture 5">
            <a:extLst>
              <a:ext uri="{FF2B5EF4-FFF2-40B4-BE49-F238E27FC236}">
                <a16:creationId xmlns:a16="http://schemas.microsoft.com/office/drawing/2014/main" id="{BA10CC9E-60FE-4ED0-A124-B27205ECC77E}"/>
              </a:ext>
            </a:extLst>
          </p:cNvPr>
          <p:cNvPicPr>
            <a:picLocks noChangeAspect="1"/>
          </p:cNvPicPr>
          <p:nvPr/>
        </p:nvPicPr>
        <p:blipFill>
          <a:blip r:embed="rId3"/>
          <a:stretch>
            <a:fillRect/>
          </a:stretch>
        </p:blipFill>
        <p:spPr>
          <a:xfrm>
            <a:off x="1452515" y="967740"/>
            <a:ext cx="6238969" cy="3513079"/>
          </a:xfrm>
          <a:prstGeom prst="rect">
            <a:avLst/>
          </a:prstGeom>
        </p:spPr>
      </p:pic>
    </p:spTree>
    <p:extLst>
      <p:ext uri="{BB962C8B-B14F-4D97-AF65-F5344CB8AC3E}">
        <p14:creationId xmlns:p14="http://schemas.microsoft.com/office/powerpoint/2010/main" val="25119173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a:t>
            </a:r>
            <a:r>
              <a:rPr lang="en-US" dirty="0" err="1"/>
              <a:t>Speedtest</a:t>
            </a:r>
            <a:endParaRPr lang="nl-BE" dirty="0"/>
          </a:p>
        </p:txBody>
      </p:sp>
      <p:sp>
        <p:nvSpPr>
          <p:cNvPr id="4" name="TextBox 3">
            <a:extLst>
              <a:ext uri="{FF2B5EF4-FFF2-40B4-BE49-F238E27FC236}">
                <a16:creationId xmlns:a16="http://schemas.microsoft.com/office/drawing/2014/main" id="{7C794D6E-C6B3-46EC-B19C-C858B991008A}"/>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2"/>
              </a:rPr>
              <a:t>https://azurespeedtest.azurewebsites.net</a:t>
            </a:r>
            <a:r>
              <a:rPr lang="en-US" dirty="0"/>
              <a:t> </a:t>
            </a:r>
          </a:p>
        </p:txBody>
      </p:sp>
      <p:pic>
        <p:nvPicPr>
          <p:cNvPr id="6" name="Picture 5">
            <a:extLst>
              <a:ext uri="{FF2B5EF4-FFF2-40B4-BE49-F238E27FC236}">
                <a16:creationId xmlns:a16="http://schemas.microsoft.com/office/drawing/2014/main" id="{E71C76F1-6D3E-47CA-9AC2-C6DF4C72E6BF}"/>
              </a:ext>
            </a:extLst>
          </p:cNvPr>
          <p:cNvPicPr>
            <a:picLocks noChangeAspect="1"/>
          </p:cNvPicPr>
          <p:nvPr/>
        </p:nvPicPr>
        <p:blipFill>
          <a:blip r:embed="rId3"/>
          <a:stretch>
            <a:fillRect/>
          </a:stretch>
        </p:blipFill>
        <p:spPr>
          <a:xfrm>
            <a:off x="1449262" y="967740"/>
            <a:ext cx="6245475" cy="3513079"/>
          </a:xfrm>
          <a:prstGeom prst="rect">
            <a:avLst/>
          </a:prstGeom>
        </p:spPr>
      </p:pic>
    </p:spTree>
    <p:extLst>
      <p:ext uri="{BB962C8B-B14F-4D97-AF65-F5344CB8AC3E}">
        <p14:creationId xmlns:p14="http://schemas.microsoft.com/office/powerpoint/2010/main" val="22503995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GB" dirty="0"/>
              <a:t>Tools that can save your live </a:t>
            </a:r>
            <a:br>
              <a:rPr lang="en-GB" dirty="0"/>
            </a:br>
            <a:r>
              <a:rPr lang="en-GB" dirty="0"/>
              <a:t>(&amp; HIDDEN GEMS)</a:t>
            </a:r>
          </a:p>
        </p:txBody>
      </p:sp>
      <p:pic>
        <p:nvPicPr>
          <p:cNvPr id="6" name="Picture 5"/>
          <p:cNvPicPr>
            <a:picLocks noChangeAspect="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69719" y="880438"/>
            <a:ext cx="5204563" cy="3469708"/>
          </a:xfrm>
          <a:prstGeom prst="rect">
            <a:avLst/>
          </a:prstGeom>
        </p:spPr>
      </p:pic>
    </p:spTree>
    <p:extLst>
      <p:ext uri="{BB962C8B-B14F-4D97-AF65-F5344CB8AC3E}">
        <p14:creationId xmlns:p14="http://schemas.microsoft.com/office/powerpoint/2010/main" val="147867719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Cloudockit</a:t>
            </a:r>
            <a:endParaRPr lang="nl-BE" dirty="0"/>
          </a:p>
        </p:txBody>
      </p:sp>
      <p:pic>
        <p:nvPicPr>
          <p:cNvPr id="5" name="Picture 4"/>
          <p:cNvPicPr>
            <a:picLocks noChangeAspect="1"/>
          </p:cNvPicPr>
          <p:nvPr/>
        </p:nvPicPr>
        <p:blipFill>
          <a:blip r:embed="rId2"/>
          <a:stretch>
            <a:fillRect/>
          </a:stretch>
        </p:blipFill>
        <p:spPr>
          <a:xfrm>
            <a:off x="2502002" y="1241285"/>
            <a:ext cx="4139994" cy="3196641"/>
          </a:xfrm>
          <a:prstGeom prst="rect">
            <a:avLst/>
          </a:prstGeom>
        </p:spPr>
      </p:pic>
      <p:sp>
        <p:nvSpPr>
          <p:cNvPr id="4" name="TextBox 3">
            <a:extLst>
              <a:ext uri="{FF2B5EF4-FFF2-40B4-BE49-F238E27FC236}">
                <a16:creationId xmlns:a16="http://schemas.microsoft.com/office/drawing/2014/main" id="{189EDF2A-9E11-41F3-9CF4-86EEBB6DED01}"/>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https://cloudockit.com</a:t>
            </a:r>
            <a:endParaRPr lang="en-US" dirty="0"/>
          </a:p>
        </p:txBody>
      </p:sp>
    </p:spTree>
    <p:extLst>
      <p:ext uri="{BB962C8B-B14F-4D97-AF65-F5344CB8AC3E}">
        <p14:creationId xmlns:p14="http://schemas.microsoft.com/office/powerpoint/2010/main" val="4189460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Excel</a:t>
            </a:r>
            <a:endParaRPr lang="nl-BE" dirty="0"/>
          </a:p>
        </p:txBody>
      </p:sp>
      <p:pic>
        <p:nvPicPr>
          <p:cNvPr id="3" name="Picture 2">
            <a:extLst>
              <a:ext uri="{FF2B5EF4-FFF2-40B4-BE49-F238E27FC236}">
                <a16:creationId xmlns:a16="http://schemas.microsoft.com/office/drawing/2014/main" id="{3FCCA35D-4139-4DDD-BC41-B451DAB3DE3B}"/>
              </a:ext>
            </a:extLst>
          </p:cNvPr>
          <p:cNvPicPr>
            <a:picLocks noChangeAspect="1"/>
          </p:cNvPicPr>
          <p:nvPr/>
        </p:nvPicPr>
        <p:blipFill>
          <a:blip r:embed="rId2"/>
          <a:stretch>
            <a:fillRect/>
          </a:stretch>
        </p:blipFill>
        <p:spPr>
          <a:xfrm>
            <a:off x="1952898" y="818913"/>
            <a:ext cx="5238202" cy="3513079"/>
          </a:xfrm>
          <a:prstGeom prst="rect">
            <a:avLst/>
          </a:prstGeom>
        </p:spPr>
      </p:pic>
      <p:sp>
        <p:nvSpPr>
          <p:cNvPr id="4" name="TextBox 3">
            <a:extLst>
              <a:ext uri="{FF2B5EF4-FFF2-40B4-BE49-F238E27FC236}">
                <a16:creationId xmlns:a16="http://schemas.microsoft.com/office/drawing/2014/main" id="{53E5F558-AFD3-4E81-BA7C-C75FC77C7EC2}"/>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https://office.com</a:t>
            </a:r>
            <a:r>
              <a:rPr lang="en-US" dirty="0"/>
              <a:t> </a:t>
            </a:r>
          </a:p>
        </p:txBody>
      </p:sp>
    </p:spTree>
    <p:extLst>
      <p:ext uri="{BB962C8B-B14F-4D97-AF65-F5344CB8AC3E}">
        <p14:creationId xmlns:p14="http://schemas.microsoft.com/office/powerpoint/2010/main" val="1435700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FD440-7C60-4643-B8FE-59A3FB8A9539}"/>
              </a:ext>
            </a:extLst>
          </p:cNvPr>
          <p:cNvSpPr>
            <a:spLocks noGrp="1"/>
          </p:cNvSpPr>
          <p:nvPr>
            <p:ph type="title"/>
          </p:nvPr>
        </p:nvSpPr>
        <p:spPr/>
        <p:txBody>
          <a:bodyPr>
            <a:normAutofit fontScale="90000"/>
          </a:bodyPr>
          <a:lstStyle/>
          <a:p>
            <a:r>
              <a:rPr lang="en-US" dirty="0"/>
              <a:t>Service Bus Explorer</a:t>
            </a:r>
          </a:p>
        </p:txBody>
      </p:sp>
      <p:pic>
        <p:nvPicPr>
          <p:cNvPr id="3" name="Picture 2">
            <a:extLst>
              <a:ext uri="{FF2B5EF4-FFF2-40B4-BE49-F238E27FC236}">
                <a16:creationId xmlns:a16="http://schemas.microsoft.com/office/drawing/2014/main" id="{A4EA62C5-F2E0-42F3-AE4F-39F7B8F34A10}"/>
              </a:ext>
            </a:extLst>
          </p:cNvPr>
          <p:cNvPicPr>
            <a:picLocks noChangeAspect="1"/>
          </p:cNvPicPr>
          <p:nvPr/>
        </p:nvPicPr>
        <p:blipFill>
          <a:blip r:embed="rId2"/>
          <a:stretch>
            <a:fillRect/>
          </a:stretch>
        </p:blipFill>
        <p:spPr>
          <a:xfrm>
            <a:off x="1717875" y="1034639"/>
            <a:ext cx="5708250" cy="3513079"/>
          </a:xfrm>
          <a:prstGeom prst="rect">
            <a:avLst/>
          </a:prstGeom>
        </p:spPr>
      </p:pic>
      <p:sp>
        <p:nvSpPr>
          <p:cNvPr id="4" name="TextBox 3">
            <a:extLst>
              <a:ext uri="{FF2B5EF4-FFF2-40B4-BE49-F238E27FC236}">
                <a16:creationId xmlns:a16="http://schemas.microsoft.com/office/drawing/2014/main" id="{E9EF0F08-2A7A-437C-80A6-F17A58F08167}"/>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https://github.com/paolosalvatori/ServiceBusExplorer</a:t>
            </a:r>
            <a:endParaRPr lang="en-US" dirty="0"/>
          </a:p>
        </p:txBody>
      </p:sp>
    </p:spTree>
    <p:extLst>
      <p:ext uri="{BB962C8B-B14F-4D97-AF65-F5344CB8AC3E}">
        <p14:creationId xmlns:p14="http://schemas.microsoft.com/office/powerpoint/2010/main" val="24898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cstate="email">
            <a:alphaModFix amt="50000"/>
            <a:extLst>
              <a:ext uri="{28A0092B-C50C-407E-A947-70E740481C1C}">
                <a14:useLocalDpi xmlns:a14="http://schemas.microsoft.com/office/drawing/2010/main" val="0"/>
              </a:ext>
            </a:extLst>
          </a:blip>
          <a:srcRect b="10000"/>
          <a:stretch/>
        </p:blipFill>
        <p:spPr>
          <a:xfrm>
            <a:off x="20" y="10"/>
            <a:ext cx="9143980" cy="5143490"/>
          </a:xfrm>
          <a:prstGeom prst="rect">
            <a:avLst/>
          </a:prstGeom>
        </p:spPr>
      </p:pic>
      <p:sp>
        <p:nvSpPr>
          <p:cNvPr id="4" name="Title 3"/>
          <p:cNvSpPr>
            <a:spLocks noGrp="1"/>
          </p:cNvSpPr>
          <p:nvPr>
            <p:ph type="title"/>
          </p:nvPr>
        </p:nvSpPr>
        <p:spPr>
          <a:xfrm>
            <a:off x="1143000" y="841771"/>
            <a:ext cx="6858000" cy="2175389"/>
          </a:xfrm>
        </p:spPr>
        <p:txBody>
          <a:bodyPr vert="horz" lIns="91440" tIns="45720" rIns="91440" bIns="45720" rtlCol="0" anchor="b">
            <a:normAutofit/>
          </a:bodyPr>
          <a:lstStyle/>
          <a:p>
            <a:pPr algn="ctr" defTabSz="914400"/>
            <a:r>
              <a:rPr lang="en-US" sz="6000">
                <a:solidFill>
                  <a:srgbClr val="FFFFFF"/>
                </a:solidFill>
                <a:ea typeface="+mj-ea"/>
                <a:cs typeface="+mj-cs"/>
              </a:rPr>
              <a:t>So what ‘s this about?</a:t>
            </a:r>
          </a:p>
        </p:txBody>
      </p:sp>
    </p:spTree>
    <p:extLst>
      <p:ext uri="{BB962C8B-B14F-4D97-AF65-F5344CB8AC3E}">
        <p14:creationId xmlns:p14="http://schemas.microsoft.com/office/powerpoint/2010/main" val="2228109580"/>
      </p:ext>
    </p:extLst>
  </p:cSld>
  <p:clrMapOvr>
    <a:overrideClrMapping bg1="dk1" tx1="lt1" bg2="dk2" tx2="lt2" accent1="accent1" accent2="accent2" accent3="accent3" accent4="accent4" accent5="accent5" accent6="accent6" hlink="hlink" folHlink="folHlink"/>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22D-7E57-4E51-8F01-9E0EBD642E35}"/>
              </a:ext>
            </a:extLst>
          </p:cNvPr>
          <p:cNvSpPr>
            <a:spLocks noGrp="1"/>
          </p:cNvSpPr>
          <p:nvPr>
            <p:ph type="title"/>
          </p:nvPr>
        </p:nvSpPr>
        <p:spPr/>
        <p:txBody>
          <a:bodyPr>
            <a:normAutofit fontScale="90000"/>
          </a:bodyPr>
          <a:lstStyle/>
          <a:p>
            <a:r>
              <a:rPr lang="en-US" dirty="0" err="1"/>
              <a:t>Cerebrata’s</a:t>
            </a:r>
            <a:r>
              <a:rPr lang="en-US" dirty="0"/>
              <a:t> Cerulean</a:t>
            </a:r>
          </a:p>
        </p:txBody>
      </p:sp>
      <p:pic>
        <p:nvPicPr>
          <p:cNvPr id="3" name="Picture 2">
            <a:extLst>
              <a:ext uri="{FF2B5EF4-FFF2-40B4-BE49-F238E27FC236}">
                <a16:creationId xmlns:a16="http://schemas.microsoft.com/office/drawing/2014/main" id="{52ADE30D-6722-487E-BAB5-4C383B48382E}"/>
              </a:ext>
            </a:extLst>
          </p:cNvPr>
          <p:cNvPicPr>
            <a:picLocks noChangeAspect="1"/>
          </p:cNvPicPr>
          <p:nvPr/>
        </p:nvPicPr>
        <p:blipFill>
          <a:blip r:embed="rId2"/>
          <a:stretch>
            <a:fillRect/>
          </a:stretch>
        </p:blipFill>
        <p:spPr>
          <a:xfrm>
            <a:off x="2385128" y="899255"/>
            <a:ext cx="4273990" cy="3864387"/>
          </a:xfrm>
          <a:prstGeom prst="rect">
            <a:avLst/>
          </a:prstGeom>
        </p:spPr>
      </p:pic>
      <p:sp>
        <p:nvSpPr>
          <p:cNvPr id="4" name="TextBox 3">
            <a:extLst>
              <a:ext uri="{FF2B5EF4-FFF2-40B4-BE49-F238E27FC236}">
                <a16:creationId xmlns:a16="http://schemas.microsoft.com/office/drawing/2014/main" id="{53549DBA-985A-4E4F-85F9-41966A03D833}"/>
              </a:ext>
            </a:extLst>
          </p:cNvPr>
          <p:cNvSpPr txBox="1"/>
          <p:nvPr/>
        </p:nvSpPr>
        <p:spPr>
          <a:xfrm>
            <a:off x="0" y="4768206"/>
            <a:ext cx="9144000" cy="369332"/>
          </a:xfrm>
          <a:prstGeom prst="rect">
            <a:avLst/>
          </a:prstGeom>
          <a:noFill/>
        </p:spPr>
        <p:txBody>
          <a:bodyPr wrap="square" rtlCol="0">
            <a:spAutoFit/>
          </a:bodyPr>
          <a:lstStyle/>
          <a:p>
            <a:pPr algn="ctr"/>
            <a:r>
              <a:rPr lang="en-US" dirty="0">
                <a:hlinkClick r:id="rId3"/>
              </a:rPr>
              <a:t>https://www.cerebrata.com/products/cerulean</a:t>
            </a:r>
            <a:endParaRPr lang="en-US" dirty="0"/>
          </a:p>
        </p:txBody>
      </p:sp>
    </p:spTree>
    <p:extLst>
      <p:ext uri="{BB962C8B-B14F-4D97-AF65-F5344CB8AC3E}">
        <p14:creationId xmlns:p14="http://schemas.microsoft.com/office/powerpoint/2010/main" val="500993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22D-7E57-4E51-8F01-9E0EBD642E35}"/>
              </a:ext>
            </a:extLst>
          </p:cNvPr>
          <p:cNvSpPr>
            <a:spLocks noGrp="1"/>
          </p:cNvSpPr>
          <p:nvPr>
            <p:ph type="title"/>
          </p:nvPr>
        </p:nvSpPr>
        <p:spPr/>
        <p:txBody>
          <a:bodyPr>
            <a:normAutofit fontScale="90000"/>
          </a:bodyPr>
          <a:lstStyle/>
          <a:p>
            <a:r>
              <a:rPr lang="en-US" dirty="0" err="1"/>
              <a:t>RedisInsight</a:t>
            </a:r>
            <a:endParaRPr lang="en-US" dirty="0"/>
          </a:p>
        </p:txBody>
      </p:sp>
      <p:sp>
        <p:nvSpPr>
          <p:cNvPr id="4" name="TextBox 3">
            <a:extLst>
              <a:ext uri="{FF2B5EF4-FFF2-40B4-BE49-F238E27FC236}">
                <a16:creationId xmlns:a16="http://schemas.microsoft.com/office/drawing/2014/main" id="{53549DBA-985A-4E4F-85F9-41966A03D833}"/>
              </a:ext>
            </a:extLst>
          </p:cNvPr>
          <p:cNvSpPr txBox="1"/>
          <p:nvPr/>
        </p:nvSpPr>
        <p:spPr>
          <a:xfrm>
            <a:off x="0" y="4768206"/>
            <a:ext cx="9144000" cy="369332"/>
          </a:xfrm>
          <a:prstGeom prst="rect">
            <a:avLst/>
          </a:prstGeom>
          <a:noFill/>
        </p:spPr>
        <p:txBody>
          <a:bodyPr wrap="square" rtlCol="0">
            <a:spAutoFit/>
          </a:bodyPr>
          <a:lstStyle/>
          <a:p>
            <a:pPr algn="ctr"/>
            <a:r>
              <a:rPr lang="en-US" dirty="0">
                <a:hlinkClick r:id="rId2"/>
              </a:rPr>
              <a:t>https://redislabs.com/redis-enterprise/redis-insight/</a:t>
            </a:r>
            <a:r>
              <a:rPr lang="en-US" dirty="0"/>
              <a:t> </a:t>
            </a:r>
          </a:p>
        </p:txBody>
      </p:sp>
      <p:pic>
        <p:nvPicPr>
          <p:cNvPr id="6" name="Picture 5">
            <a:extLst>
              <a:ext uri="{FF2B5EF4-FFF2-40B4-BE49-F238E27FC236}">
                <a16:creationId xmlns:a16="http://schemas.microsoft.com/office/drawing/2014/main" id="{9A8A9F66-C0D4-4B6A-A212-640837C1890C}"/>
              </a:ext>
            </a:extLst>
          </p:cNvPr>
          <p:cNvPicPr>
            <a:picLocks noChangeAspect="1"/>
          </p:cNvPicPr>
          <p:nvPr/>
        </p:nvPicPr>
        <p:blipFill>
          <a:blip r:embed="rId3"/>
          <a:stretch>
            <a:fillRect/>
          </a:stretch>
        </p:blipFill>
        <p:spPr>
          <a:xfrm>
            <a:off x="1136988" y="935780"/>
            <a:ext cx="6870023" cy="3864387"/>
          </a:xfrm>
          <a:prstGeom prst="rect">
            <a:avLst/>
          </a:prstGeom>
        </p:spPr>
      </p:pic>
    </p:spTree>
    <p:extLst>
      <p:ext uri="{BB962C8B-B14F-4D97-AF65-F5344CB8AC3E}">
        <p14:creationId xmlns:p14="http://schemas.microsoft.com/office/powerpoint/2010/main" val="29321739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22D-7E57-4E51-8F01-9E0EBD642E35}"/>
              </a:ext>
            </a:extLst>
          </p:cNvPr>
          <p:cNvSpPr>
            <a:spLocks noGrp="1"/>
          </p:cNvSpPr>
          <p:nvPr>
            <p:ph type="title"/>
          </p:nvPr>
        </p:nvSpPr>
        <p:spPr/>
        <p:txBody>
          <a:bodyPr>
            <a:normAutofit fontScale="90000"/>
          </a:bodyPr>
          <a:lstStyle/>
          <a:p>
            <a:r>
              <a:rPr lang="en-US" dirty="0"/>
              <a:t>Azure Data Studio</a:t>
            </a:r>
          </a:p>
        </p:txBody>
      </p:sp>
      <p:pic>
        <p:nvPicPr>
          <p:cNvPr id="4" name="Picture 3">
            <a:extLst>
              <a:ext uri="{FF2B5EF4-FFF2-40B4-BE49-F238E27FC236}">
                <a16:creationId xmlns:a16="http://schemas.microsoft.com/office/drawing/2014/main" id="{87C4B7D3-F06D-4D2F-B537-759505E371A5}"/>
              </a:ext>
            </a:extLst>
          </p:cNvPr>
          <p:cNvPicPr>
            <a:picLocks noChangeAspect="1"/>
          </p:cNvPicPr>
          <p:nvPr/>
        </p:nvPicPr>
        <p:blipFill>
          <a:blip r:embed="rId2"/>
          <a:stretch>
            <a:fillRect/>
          </a:stretch>
        </p:blipFill>
        <p:spPr>
          <a:xfrm>
            <a:off x="1670652" y="804542"/>
            <a:ext cx="5711254" cy="3864387"/>
          </a:xfrm>
          <a:prstGeom prst="rect">
            <a:avLst/>
          </a:prstGeom>
        </p:spPr>
      </p:pic>
      <p:sp>
        <p:nvSpPr>
          <p:cNvPr id="5" name="TextBox 4">
            <a:extLst>
              <a:ext uri="{FF2B5EF4-FFF2-40B4-BE49-F238E27FC236}">
                <a16:creationId xmlns:a16="http://schemas.microsoft.com/office/drawing/2014/main" id="{51260FDE-737C-404C-AFD2-6BEC12B7CD6F}"/>
              </a:ext>
            </a:extLst>
          </p:cNvPr>
          <p:cNvSpPr txBox="1"/>
          <p:nvPr/>
        </p:nvSpPr>
        <p:spPr>
          <a:xfrm>
            <a:off x="0" y="4727484"/>
            <a:ext cx="9144000" cy="369332"/>
          </a:xfrm>
          <a:prstGeom prst="rect">
            <a:avLst/>
          </a:prstGeom>
          <a:noFill/>
        </p:spPr>
        <p:txBody>
          <a:bodyPr wrap="square" rtlCol="0">
            <a:spAutoFit/>
          </a:bodyPr>
          <a:lstStyle/>
          <a:p>
            <a:pPr algn="ctr"/>
            <a:r>
              <a:rPr lang="en-US" dirty="0">
                <a:hlinkClick r:id="rId3"/>
              </a:rPr>
              <a:t>https://aka.ms/azuredatastudio</a:t>
            </a:r>
            <a:r>
              <a:rPr lang="en-US" dirty="0"/>
              <a:t>  </a:t>
            </a:r>
          </a:p>
        </p:txBody>
      </p:sp>
    </p:spTree>
    <p:extLst>
      <p:ext uri="{BB962C8B-B14F-4D97-AF65-F5344CB8AC3E}">
        <p14:creationId xmlns:p14="http://schemas.microsoft.com/office/powerpoint/2010/main" val="2819038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DE22D-7E57-4E51-8F01-9E0EBD642E35}"/>
              </a:ext>
            </a:extLst>
          </p:cNvPr>
          <p:cNvSpPr>
            <a:spLocks noGrp="1"/>
          </p:cNvSpPr>
          <p:nvPr>
            <p:ph type="title"/>
          </p:nvPr>
        </p:nvSpPr>
        <p:spPr/>
        <p:txBody>
          <a:bodyPr>
            <a:normAutofit fontScale="90000"/>
          </a:bodyPr>
          <a:lstStyle/>
          <a:p>
            <a:r>
              <a:rPr lang="en-US" dirty="0" err="1"/>
              <a:t>Alpaqa</a:t>
            </a:r>
            <a:r>
              <a:rPr lang="en-US" dirty="0"/>
              <a:t> Studio</a:t>
            </a:r>
          </a:p>
        </p:txBody>
      </p:sp>
      <p:sp>
        <p:nvSpPr>
          <p:cNvPr id="5" name="TextBox 4">
            <a:extLst>
              <a:ext uri="{FF2B5EF4-FFF2-40B4-BE49-F238E27FC236}">
                <a16:creationId xmlns:a16="http://schemas.microsoft.com/office/drawing/2014/main" id="{51260FDE-737C-404C-AFD2-6BEC12B7CD6F}"/>
              </a:ext>
            </a:extLst>
          </p:cNvPr>
          <p:cNvSpPr txBox="1"/>
          <p:nvPr/>
        </p:nvSpPr>
        <p:spPr>
          <a:xfrm>
            <a:off x="0" y="4727484"/>
            <a:ext cx="9144000" cy="369332"/>
          </a:xfrm>
          <a:prstGeom prst="rect">
            <a:avLst/>
          </a:prstGeom>
          <a:noFill/>
        </p:spPr>
        <p:txBody>
          <a:bodyPr wrap="square" rtlCol="0">
            <a:spAutoFit/>
          </a:bodyPr>
          <a:lstStyle/>
          <a:p>
            <a:pPr algn="ctr"/>
            <a:r>
              <a:rPr lang="en-US" dirty="0">
                <a:hlinkClick r:id="rId2"/>
              </a:rPr>
              <a:t>https://alpaqastudio.com</a:t>
            </a:r>
            <a:r>
              <a:rPr lang="en-US" dirty="0"/>
              <a:t> </a:t>
            </a:r>
          </a:p>
        </p:txBody>
      </p:sp>
      <p:pic>
        <p:nvPicPr>
          <p:cNvPr id="6" name="Picture 5">
            <a:extLst>
              <a:ext uri="{FF2B5EF4-FFF2-40B4-BE49-F238E27FC236}">
                <a16:creationId xmlns:a16="http://schemas.microsoft.com/office/drawing/2014/main" id="{E7EB3579-70B5-497C-B8F8-906536554E8F}"/>
              </a:ext>
            </a:extLst>
          </p:cNvPr>
          <p:cNvPicPr>
            <a:picLocks noChangeAspect="1"/>
          </p:cNvPicPr>
          <p:nvPr/>
        </p:nvPicPr>
        <p:blipFill>
          <a:blip r:embed="rId3"/>
          <a:stretch>
            <a:fillRect/>
          </a:stretch>
        </p:blipFill>
        <p:spPr>
          <a:xfrm>
            <a:off x="1136989" y="863097"/>
            <a:ext cx="6870023" cy="3864387"/>
          </a:xfrm>
          <a:prstGeom prst="rect">
            <a:avLst/>
          </a:prstGeom>
        </p:spPr>
      </p:pic>
    </p:spTree>
    <p:extLst>
      <p:ext uri="{BB962C8B-B14F-4D97-AF65-F5344CB8AC3E}">
        <p14:creationId xmlns:p14="http://schemas.microsoft.com/office/powerpoint/2010/main" val="1120450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Storage Explorer</a:t>
            </a:r>
            <a:endParaRPr lang="nl-BE" dirty="0"/>
          </a:p>
        </p:txBody>
      </p:sp>
      <p:pic>
        <p:nvPicPr>
          <p:cNvPr id="3" name="Picture 2"/>
          <p:cNvPicPr>
            <a:picLocks noChangeAspect="1"/>
          </p:cNvPicPr>
          <p:nvPr/>
        </p:nvPicPr>
        <p:blipFill>
          <a:blip r:embed="rId2"/>
          <a:stretch>
            <a:fillRect/>
          </a:stretch>
        </p:blipFill>
        <p:spPr>
          <a:xfrm>
            <a:off x="2448743" y="1210606"/>
            <a:ext cx="4246515" cy="3174869"/>
          </a:xfrm>
          <a:prstGeom prst="rect">
            <a:avLst/>
          </a:prstGeom>
        </p:spPr>
      </p:pic>
      <p:sp>
        <p:nvSpPr>
          <p:cNvPr id="4" name="TextBox 3">
            <a:extLst>
              <a:ext uri="{FF2B5EF4-FFF2-40B4-BE49-F238E27FC236}">
                <a16:creationId xmlns:a16="http://schemas.microsoft.com/office/drawing/2014/main" id="{92D468FF-806F-49CE-BBA7-B9DD1ADF9110}"/>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http://aka.ms/azurestorageexplorer</a:t>
            </a:r>
            <a:endParaRPr lang="en-US" dirty="0"/>
          </a:p>
        </p:txBody>
      </p:sp>
    </p:spTree>
    <p:extLst>
      <p:ext uri="{BB962C8B-B14F-4D97-AF65-F5344CB8AC3E}">
        <p14:creationId xmlns:p14="http://schemas.microsoft.com/office/powerpoint/2010/main" val="3305317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Other</a:t>
            </a:r>
            <a:endParaRPr lang="nl-BE" dirty="0"/>
          </a:p>
        </p:txBody>
      </p:sp>
      <p:pic>
        <p:nvPicPr>
          <p:cNvPr id="3" name="Picture 2"/>
          <p:cNvPicPr>
            <a:picLocks noChangeAspect="1"/>
          </p:cNvPicPr>
          <p:nvPr/>
        </p:nvPicPr>
        <p:blipFill>
          <a:blip r:embed="rId2"/>
          <a:stretch>
            <a:fillRect/>
          </a:stretch>
        </p:blipFill>
        <p:spPr>
          <a:xfrm>
            <a:off x="5597186" y="660402"/>
            <a:ext cx="3397118" cy="3529612"/>
          </a:xfrm>
          <a:prstGeom prst="rect">
            <a:avLst/>
          </a:prstGeom>
        </p:spPr>
      </p:pic>
      <p:sp>
        <p:nvSpPr>
          <p:cNvPr id="5" name="TextBox 4"/>
          <p:cNvSpPr txBox="1"/>
          <p:nvPr/>
        </p:nvSpPr>
        <p:spPr>
          <a:xfrm>
            <a:off x="184826" y="2102042"/>
            <a:ext cx="5262664" cy="646331"/>
          </a:xfrm>
          <a:prstGeom prst="rect">
            <a:avLst/>
          </a:prstGeom>
          <a:noFill/>
        </p:spPr>
        <p:txBody>
          <a:bodyPr wrap="square" rtlCol="0">
            <a:spAutoFit/>
          </a:bodyPr>
          <a:lstStyle/>
          <a:p>
            <a:r>
              <a:rPr lang="nl-BE" dirty="0">
                <a:hlinkClick r:id="rId3"/>
              </a:rPr>
              <a:t>https://azure.microsoft.com/en-us/documentation/articles/storage-explorers/</a:t>
            </a:r>
            <a:r>
              <a:rPr lang="nl-BE" dirty="0"/>
              <a:t> </a:t>
            </a:r>
          </a:p>
        </p:txBody>
      </p:sp>
    </p:spTree>
    <p:extLst>
      <p:ext uri="{BB962C8B-B14F-4D97-AF65-F5344CB8AC3E}">
        <p14:creationId xmlns:p14="http://schemas.microsoft.com/office/powerpoint/2010/main" val="592708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Batch Explorer</a:t>
            </a:r>
            <a:endParaRPr lang="nl-BE" dirty="0"/>
          </a:p>
        </p:txBody>
      </p:sp>
      <p:pic>
        <p:nvPicPr>
          <p:cNvPr id="3" name="Picture 2">
            <a:extLst>
              <a:ext uri="{FF2B5EF4-FFF2-40B4-BE49-F238E27FC236}">
                <a16:creationId xmlns:a16="http://schemas.microsoft.com/office/drawing/2014/main" id="{095932A9-7D57-43D8-A54D-52AC8D882AAB}"/>
              </a:ext>
            </a:extLst>
          </p:cNvPr>
          <p:cNvPicPr>
            <a:picLocks noChangeAspect="1"/>
          </p:cNvPicPr>
          <p:nvPr/>
        </p:nvPicPr>
        <p:blipFill>
          <a:blip r:embed="rId3"/>
          <a:stretch>
            <a:fillRect/>
          </a:stretch>
        </p:blipFill>
        <p:spPr>
          <a:xfrm>
            <a:off x="1485938" y="898612"/>
            <a:ext cx="6172124" cy="3864387"/>
          </a:xfrm>
          <a:prstGeom prst="rect">
            <a:avLst/>
          </a:prstGeom>
        </p:spPr>
      </p:pic>
      <p:sp>
        <p:nvSpPr>
          <p:cNvPr id="4" name="TextBox 3">
            <a:extLst>
              <a:ext uri="{FF2B5EF4-FFF2-40B4-BE49-F238E27FC236}">
                <a16:creationId xmlns:a16="http://schemas.microsoft.com/office/drawing/2014/main" id="{6145856C-59E9-4384-A345-8CE651CF2EF0}"/>
              </a:ext>
            </a:extLst>
          </p:cNvPr>
          <p:cNvSpPr txBox="1"/>
          <p:nvPr/>
        </p:nvSpPr>
        <p:spPr>
          <a:xfrm>
            <a:off x="0" y="4685970"/>
            <a:ext cx="9144000" cy="369332"/>
          </a:xfrm>
          <a:prstGeom prst="rect">
            <a:avLst/>
          </a:prstGeom>
          <a:noFill/>
        </p:spPr>
        <p:txBody>
          <a:bodyPr wrap="square" rtlCol="0">
            <a:spAutoFit/>
          </a:bodyPr>
          <a:lstStyle/>
          <a:p>
            <a:pPr algn="ctr"/>
            <a:r>
              <a:rPr lang="en-US">
                <a:hlinkClick r:id="rId4"/>
              </a:rPr>
              <a:t>https://azure.github.io/BatchExplorer/</a:t>
            </a:r>
            <a:endParaRPr lang="en-US" dirty="0"/>
          </a:p>
        </p:txBody>
      </p:sp>
    </p:spTree>
    <p:extLst>
      <p:ext uri="{BB962C8B-B14F-4D97-AF65-F5344CB8AC3E}">
        <p14:creationId xmlns:p14="http://schemas.microsoft.com/office/powerpoint/2010/main" val="617306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a:t>
            </a:r>
            <a:r>
              <a:rPr lang="en-US" dirty="0" err="1"/>
              <a:t>Keyvault</a:t>
            </a:r>
            <a:r>
              <a:rPr lang="en-US" dirty="0"/>
              <a:t> Explorer</a:t>
            </a:r>
            <a:endParaRPr lang="nl-BE" dirty="0"/>
          </a:p>
        </p:txBody>
      </p:sp>
      <p:sp>
        <p:nvSpPr>
          <p:cNvPr id="4" name="TextBox 3">
            <a:extLst>
              <a:ext uri="{FF2B5EF4-FFF2-40B4-BE49-F238E27FC236}">
                <a16:creationId xmlns:a16="http://schemas.microsoft.com/office/drawing/2014/main" id="{C1BB451B-E223-472B-B804-D6A82C91B86E}"/>
              </a:ext>
            </a:extLst>
          </p:cNvPr>
          <p:cNvSpPr txBox="1"/>
          <p:nvPr/>
        </p:nvSpPr>
        <p:spPr>
          <a:xfrm>
            <a:off x="0" y="4701570"/>
            <a:ext cx="9144000" cy="369332"/>
          </a:xfrm>
          <a:prstGeom prst="rect">
            <a:avLst/>
          </a:prstGeom>
          <a:noFill/>
        </p:spPr>
        <p:txBody>
          <a:bodyPr wrap="square" rtlCol="0">
            <a:spAutoFit/>
          </a:bodyPr>
          <a:lstStyle/>
          <a:p>
            <a:pPr algn="ctr"/>
            <a:r>
              <a:rPr lang="en-US" dirty="0">
                <a:hlinkClick r:id="rId2"/>
              </a:rPr>
              <a:t>https://aka.ms/ve</a:t>
            </a:r>
            <a:r>
              <a:rPr lang="en-US" dirty="0"/>
              <a:t>   </a:t>
            </a:r>
          </a:p>
        </p:txBody>
      </p:sp>
      <p:pic>
        <p:nvPicPr>
          <p:cNvPr id="8" name="Picture 7">
            <a:extLst>
              <a:ext uri="{FF2B5EF4-FFF2-40B4-BE49-F238E27FC236}">
                <a16:creationId xmlns:a16="http://schemas.microsoft.com/office/drawing/2014/main" id="{4297689A-0692-4FA1-8A77-9699F4836BC1}"/>
              </a:ext>
            </a:extLst>
          </p:cNvPr>
          <p:cNvPicPr>
            <a:picLocks noChangeAspect="1"/>
          </p:cNvPicPr>
          <p:nvPr/>
        </p:nvPicPr>
        <p:blipFill>
          <a:blip r:embed="rId3"/>
          <a:stretch>
            <a:fillRect/>
          </a:stretch>
        </p:blipFill>
        <p:spPr>
          <a:xfrm>
            <a:off x="1136988" y="875567"/>
            <a:ext cx="6870023" cy="3455865"/>
          </a:xfrm>
          <a:prstGeom prst="rect">
            <a:avLst/>
          </a:prstGeom>
        </p:spPr>
      </p:pic>
    </p:spTree>
    <p:extLst>
      <p:ext uri="{BB962C8B-B14F-4D97-AF65-F5344CB8AC3E}">
        <p14:creationId xmlns:p14="http://schemas.microsoft.com/office/powerpoint/2010/main" val="41567431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a:t>
            </a:r>
            <a:r>
              <a:rPr lang="en-US" dirty="0" err="1"/>
              <a:t>Kusto.Explorer</a:t>
            </a:r>
            <a:endParaRPr lang="nl-BE" dirty="0"/>
          </a:p>
        </p:txBody>
      </p:sp>
      <p:sp>
        <p:nvSpPr>
          <p:cNvPr id="4" name="TextBox 3">
            <a:extLst>
              <a:ext uri="{FF2B5EF4-FFF2-40B4-BE49-F238E27FC236}">
                <a16:creationId xmlns:a16="http://schemas.microsoft.com/office/drawing/2014/main" id="{C1BB451B-E223-472B-B804-D6A82C91B86E}"/>
              </a:ext>
            </a:extLst>
          </p:cNvPr>
          <p:cNvSpPr txBox="1"/>
          <p:nvPr/>
        </p:nvSpPr>
        <p:spPr>
          <a:xfrm>
            <a:off x="0" y="4701570"/>
            <a:ext cx="9144000" cy="369332"/>
          </a:xfrm>
          <a:prstGeom prst="rect">
            <a:avLst/>
          </a:prstGeom>
          <a:noFill/>
        </p:spPr>
        <p:txBody>
          <a:bodyPr wrap="square" rtlCol="0">
            <a:spAutoFit/>
          </a:bodyPr>
          <a:lstStyle/>
          <a:p>
            <a:pPr algn="ctr"/>
            <a:r>
              <a:rPr lang="en-US" dirty="0">
                <a:hlinkClick r:id="rId2"/>
              </a:rPr>
              <a:t>https://aka.ms/ke</a:t>
            </a:r>
            <a:r>
              <a:rPr lang="en-US" dirty="0"/>
              <a:t>    </a:t>
            </a:r>
          </a:p>
        </p:txBody>
      </p:sp>
      <p:pic>
        <p:nvPicPr>
          <p:cNvPr id="7" name="Picture 6">
            <a:extLst>
              <a:ext uri="{FF2B5EF4-FFF2-40B4-BE49-F238E27FC236}">
                <a16:creationId xmlns:a16="http://schemas.microsoft.com/office/drawing/2014/main" id="{1166DB4C-3653-46D3-B247-E5508FEFAEA6}"/>
              </a:ext>
            </a:extLst>
          </p:cNvPr>
          <p:cNvPicPr>
            <a:picLocks noChangeAspect="1"/>
          </p:cNvPicPr>
          <p:nvPr/>
        </p:nvPicPr>
        <p:blipFill>
          <a:blip r:embed="rId3"/>
          <a:stretch>
            <a:fillRect/>
          </a:stretch>
        </p:blipFill>
        <p:spPr>
          <a:xfrm>
            <a:off x="1136988" y="967740"/>
            <a:ext cx="6870023" cy="3717979"/>
          </a:xfrm>
          <a:prstGeom prst="rect">
            <a:avLst/>
          </a:prstGeom>
        </p:spPr>
      </p:pic>
    </p:spTree>
    <p:extLst>
      <p:ext uri="{BB962C8B-B14F-4D97-AF65-F5344CB8AC3E}">
        <p14:creationId xmlns:p14="http://schemas.microsoft.com/office/powerpoint/2010/main" val="1871531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Media Services Explorer</a:t>
            </a:r>
            <a:endParaRPr lang="nl-BE" dirty="0"/>
          </a:p>
        </p:txBody>
      </p:sp>
      <p:pic>
        <p:nvPicPr>
          <p:cNvPr id="3" name="Picture 2">
            <a:extLst>
              <a:ext uri="{FF2B5EF4-FFF2-40B4-BE49-F238E27FC236}">
                <a16:creationId xmlns:a16="http://schemas.microsoft.com/office/drawing/2014/main" id="{DD02D4E5-34E1-46B9-B150-22E80F139CDC}"/>
              </a:ext>
            </a:extLst>
          </p:cNvPr>
          <p:cNvPicPr>
            <a:picLocks noChangeAspect="1"/>
          </p:cNvPicPr>
          <p:nvPr/>
        </p:nvPicPr>
        <p:blipFill>
          <a:blip r:embed="rId2"/>
          <a:stretch>
            <a:fillRect/>
          </a:stretch>
        </p:blipFill>
        <p:spPr>
          <a:xfrm>
            <a:off x="1629076" y="846083"/>
            <a:ext cx="5885848" cy="3864387"/>
          </a:xfrm>
          <a:prstGeom prst="rect">
            <a:avLst/>
          </a:prstGeom>
        </p:spPr>
      </p:pic>
      <p:sp>
        <p:nvSpPr>
          <p:cNvPr id="4" name="TextBox 3">
            <a:extLst>
              <a:ext uri="{FF2B5EF4-FFF2-40B4-BE49-F238E27FC236}">
                <a16:creationId xmlns:a16="http://schemas.microsoft.com/office/drawing/2014/main" id="{C1BB451B-E223-472B-B804-D6A82C91B86E}"/>
              </a:ext>
            </a:extLst>
          </p:cNvPr>
          <p:cNvSpPr txBox="1"/>
          <p:nvPr/>
        </p:nvSpPr>
        <p:spPr>
          <a:xfrm>
            <a:off x="0" y="4701570"/>
            <a:ext cx="9144000" cy="369332"/>
          </a:xfrm>
          <a:prstGeom prst="rect">
            <a:avLst/>
          </a:prstGeom>
          <a:noFill/>
        </p:spPr>
        <p:txBody>
          <a:bodyPr wrap="square" rtlCol="0">
            <a:spAutoFit/>
          </a:bodyPr>
          <a:lstStyle/>
          <a:p>
            <a:pPr algn="ctr"/>
            <a:r>
              <a:rPr lang="en-US" dirty="0">
                <a:hlinkClick r:id="rId3"/>
              </a:rPr>
              <a:t>https://aka.ms/amse</a:t>
            </a:r>
            <a:r>
              <a:rPr lang="en-US" dirty="0"/>
              <a:t>  </a:t>
            </a:r>
          </a:p>
        </p:txBody>
      </p:sp>
    </p:spTree>
    <p:extLst>
      <p:ext uri="{BB962C8B-B14F-4D97-AF65-F5344CB8AC3E}">
        <p14:creationId xmlns:p14="http://schemas.microsoft.com/office/powerpoint/2010/main" val="2614512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Sometimes you only have basic tools</a:t>
            </a:r>
          </a:p>
        </p:txBody>
      </p:sp>
      <p:pic>
        <p:nvPicPr>
          <p:cNvPr id="7" name="Content Placeholder 6"/>
          <p:cNvPicPr>
            <a:picLocks noGrp="1" noChangeAspect="1"/>
          </p:cNvPicPr>
          <p:nvPr>
            <p:ph idx="4294967295"/>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14437" y="1068388"/>
            <a:ext cx="6715125" cy="3508375"/>
          </a:xfrm>
        </p:spPr>
      </p:pic>
      <p:sp>
        <p:nvSpPr>
          <p:cNvPr id="8" name="TextBox 7"/>
          <p:cNvSpPr txBox="1"/>
          <p:nvPr/>
        </p:nvSpPr>
        <p:spPr>
          <a:xfrm>
            <a:off x="793376" y="3697941"/>
            <a:ext cx="3240742" cy="923330"/>
          </a:xfrm>
          <a:prstGeom prst="rect">
            <a:avLst/>
          </a:prstGeom>
          <a:noFill/>
        </p:spPr>
        <p:txBody>
          <a:bodyPr wrap="square" rtlCol="0">
            <a:spAutoFit/>
          </a:bodyPr>
          <a:lstStyle/>
          <a:p>
            <a:r>
              <a:rPr lang="en-US" dirty="0">
                <a:solidFill>
                  <a:schemeClr val="tx1"/>
                </a:solidFill>
              </a:rPr>
              <a:t>Don’t get me wrong , they’ll do the job, … somehow.</a:t>
            </a:r>
            <a:endParaRPr lang="nl-BE" dirty="0">
              <a:solidFill>
                <a:schemeClr val="tx1"/>
              </a:solidFill>
            </a:endParaRPr>
          </a:p>
        </p:txBody>
      </p:sp>
    </p:spTree>
    <p:extLst>
      <p:ext uri="{BB962C8B-B14F-4D97-AF65-F5344CB8AC3E}">
        <p14:creationId xmlns:p14="http://schemas.microsoft.com/office/powerpoint/2010/main" val="890146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Azure Media Player</a:t>
            </a:r>
            <a:endParaRPr lang="nl-BE" dirty="0"/>
          </a:p>
        </p:txBody>
      </p:sp>
      <p:pic>
        <p:nvPicPr>
          <p:cNvPr id="4" name="Picture 3">
            <a:extLst>
              <a:ext uri="{FF2B5EF4-FFF2-40B4-BE49-F238E27FC236}">
                <a16:creationId xmlns:a16="http://schemas.microsoft.com/office/drawing/2014/main" id="{80962C8E-4517-498C-8387-16076D1B9FBB}"/>
              </a:ext>
            </a:extLst>
          </p:cNvPr>
          <p:cNvPicPr>
            <a:picLocks noChangeAspect="1"/>
          </p:cNvPicPr>
          <p:nvPr/>
        </p:nvPicPr>
        <p:blipFill>
          <a:blip r:embed="rId2"/>
          <a:stretch>
            <a:fillRect/>
          </a:stretch>
        </p:blipFill>
        <p:spPr>
          <a:xfrm>
            <a:off x="2028324" y="1205910"/>
            <a:ext cx="5087352" cy="3513079"/>
          </a:xfrm>
          <a:prstGeom prst="rect">
            <a:avLst/>
          </a:prstGeom>
        </p:spPr>
      </p:pic>
      <p:sp>
        <p:nvSpPr>
          <p:cNvPr id="6" name="TextBox 5">
            <a:extLst>
              <a:ext uri="{FF2B5EF4-FFF2-40B4-BE49-F238E27FC236}">
                <a16:creationId xmlns:a16="http://schemas.microsoft.com/office/drawing/2014/main" id="{F5DCF712-0531-4AB5-A8E0-556FDC1D66EF}"/>
              </a:ext>
            </a:extLst>
          </p:cNvPr>
          <p:cNvSpPr txBox="1"/>
          <p:nvPr/>
        </p:nvSpPr>
        <p:spPr>
          <a:xfrm>
            <a:off x="0" y="4701570"/>
            <a:ext cx="9144000" cy="369332"/>
          </a:xfrm>
          <a:prstGeom prst="rect">
            <a:avLst/>
          </a:prstGeom>
          <a:noFill/>
        </p:spPr>
        <p:txBody>
          <a:bodyPr wrap="square" rtlCol="0">
            <a:spAutoFit/>
          </a:bodyPr>
          <a:lstStyle/>
          <a:p>
            <a:pPr algn="ctr"/>
            <a:r>
              <a:rPr lang="en-US" dirty="0">
                <a:hlinkClick r:id="rId3"/>
              </a:rPr>
              <a:t>https://aka.ms/amseplay</a:t>
            </a:r>
            <a:r>
              <a:rPr lang="en-US" dirty="0"/>
              <a:t>   </a:t>
            </a:r>
          </a:p>
        </p:txBody>
      </p:sp>
    </p:spTree>
    <p:extLst>
      <p:ext uri="{BB962C8B-B14F-4D97-AF65-F5344CB8AC3E}">
        <p14:creationId xmlns:p14="http://schemas.microsoft.com/office/powerpoint/2010/main" val="14703846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PowerBI</a:t>
            </a:r>
            <a:endParaRPr lang="nl-BE" dirty="0"/>
          </a:p>
        </p:txBody>
      </p:sp>
      <p:pic>
        <p:nvPicPr>
          <p:cNvPr id="5" name="Picture 4"/>
          <p:cNvPicPr>
            <a:picLocks noChangeAspect="1"/>
          </p:cNvPicPr>
          <p:nvPr/>
        </p:nvPicPr>
        <p:blipFill>
          <a:blip r:embed="rId2"/>
          <a:stretch>
            <a:fillRect/>
          </a:stretch>
        </p:blipFill>
        <p:spPr>
          <a:xfrm>
            <a:off x="2229564" y="1304487"/>
            <a:ext cx="4684872" cy="3208779"/>
          </a:xfrm>
          <a:prstGeom prst="rect">
            <a:avLst/>
          </a:prstGeom>
        </p:spPr>
      </p:pic>
      <p:sp>
        <p:nvSpPr>
          <p:cNvPr id="4" name="TextBox 3">
            <a:extLst>
              <a:ext uri="{FF2B5EF4-FFF2-40B4-BE49-F238E27FC236}">
                <a16:creationId xmlns:a16="http://schemas.microsoft.com/office/drawing/2014/main" id="{6259724D-A70F-4C06-B7E3-30EE7D201CE7}"/>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https://powerbi.com</a:t>
            </a:r>
            <a:endParaRPr lang="en-US" dirty="0"/>
          </a:p>
        </p:txBody>
      </p:sp>
    </p:spTree>
    <p:extLst>
      <p:ext uri="{BB962C8B-B14F-4D97-AF65-F5344CB8AC3E}">
        <p14:creationId xmlns:p14="http://schemas.microsoft.com/office/powerpoint/2010/main" val="2736541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Grafana</a:t>
            </a:r>
            <a:endParaRPr lang="nl-BE" dirty="0"/>
          </a:p>
        </p:txBody>
      </p:sp>
      <p:sp>
        <p:nvSpPr>
          <p:cNvPr id="4" name="TextBox 3">
            <a:extLst>
              <a:ext uri="{FF2B5EF4-FFF2-40B4-BE49-F238E27FC236}">
                <a16:creationId xmlns:a16="http://schemas.microsoft.com/office/drawing/2014/main" id="{6259724D-A70F-4C06-B7E3-30EE7D201CE7}"/>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2"/>
              </a:rPr>
              <a:t>https://grafana.com</a:t>
            </a:r>
            <a:endParaRPr lang="en-US" dirty="0"/>
          </a:p>
        </p:txBody>
      </p:sp>
      <p:pic>
        <p:nvPicPr>
          <p:cNvPr id="1026" name="Picture 2" descr="Image">
            <a:extLst>
              <a:ext uri="{FF2B5EF4-FFF2-40B4-BE49-F238E27FC236}">
                <a16:creationId xmlns:a16="http://schemas.microsoft.com/office/drawing/2014/main" id="{8D106E47-5790-45BE-BD42-E4E479708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401" y="967740"/>
            <a:ext cx="7575198" cy="3556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0744D24-039E-42FE-B3E4-FF62F97E8D04}"/>
              </a:ext>
            </a:extLst>
          </p:cNvPr>
          <p:cNvPicPr>
            <a:picLocks noChangeAspect="1"/>
          </p:cNvPicPr>
          <p:nvPr/>
        </p:nvPicPr>
        <p:blipFill>
          <a:blip r:embed="rId4"/>
          <a:stretch>
            <a:fillRect/>
          </a:stretch>
        </p:blipFill>
        <p:spPr>
          <a:xfrm>
            <a:off x="6772485" y="3942809"/>
            <a:ext cx="1842477" cy="752775"/>
          </a:xfrm>
          <a:prstGeom prst="rect">
            <a:avLst/>
          </a:prstGeom>
        </p:spPr>
      </p:pic>
    </p:spTree>
    <p:extLst>
      <p:ext uri="{BB962C8B-B14F-4D97-AF65-F5344CB8AC3E}">
        <p14:creationId xmlns:p14="http://schemas.microsoft.com/office/powerpoint/2010/main" val="18051890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SSMS</a:t>
            </a:r>
            <a:endParaRPr lang="nl-BE" dirty="0"/>
          </a:p>
        </p:txBody>
      </p:sp>
      <p:pic>
        <p:nvPicPr>
          <p:cNvPr id="3" name="Picture 2"/>
          <p:cNvPicPr>
            <a:picLocks noChangeAspect="1"/>
          </p:cNvPicPr>
          <p:nvPr/>
        </p:nvPicPr>
        <p:blipFill>
          <a:blip r:embed="rId2"/>
          <a:stretch>
            <a:fillRect/>
          </a:stretch>
        </p:blipFill>
        <p:spPr>
          <a:xfrm>
            <a:off x="1746588" y="1138882"/>
            <a:ext cx="5650823" cy="2865735"/>
          </a:xfrm>
          <a:prstGeom prst="rect">
            <a:avLst/>
          </a:prstGeom>
        </p:spPr>
      </p:pic>
      <p:sp>
        <p:nvSpPr>
          <p:cNvPr id="4" name="TextBox 3">
            <a:extLst>
              <a:ext uri="{FF2B5EF4-FFF2-40B4-BE49-F238E27FC236}">
                <a16:creationId xmlns:a16="http://schemas.microsoft.com/office/drawing/2014/main" id="{7C794D6E-C6B3-46EC-B19C-C858B991008A}"/>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https://aka.ms/ssms</a:t>
            </a:r>
            <a:r>
              <a:rPr lang="en-US" dirty="0"/>
              <a:t>  </a:t>
            </a:r>
          </a:p>
        </p:txBody>
      </p:sp>
    </p:spTree>
    <p:extLst>
      <p:ext uri="{BB962C8B-B14F-4D97-AF65-F5344CB8AC3E}">
        <p14:creationId xmlns:p14="http://schemas.microsoft.com/office/powerpoint/2010/main" val="3488461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96F98-9B08-4B2C-B5C7-91A94AD06953}"/>
              </a:ext>
            </a:extLst>
          </p:cNvPr>
          <p:cNvSpPr>
            <a:spLocks noGrp="1"/>
          </p:cNvSpPr>
          <p:nvPr>
            <p:ph type="title"/>
          </p:nvPr>
        </p:nvSpPr>
        <p:spPr/>
        <p:txBody>
          <a:bodyPr>
            <a:normAutofit fontScale="90000"/>
          </a:bodyPr>
          <a:lstStyle/>
          <a:p>
            <a:r>
              <a:rPr lang="en-US" dirty="0" err="1"/>
              <a:t>CosmosDB</a:t>
            </a:r>
            <a:r>
              <a:rPr lang="en-US" dirty="0"/>
              <a:t> Capacity Calculator</a:t>
            </a:r>
          </a:p>
        </p:txBody>
      </p:sp>
      <p:pic>
        <p:nvPicPr>
          <p:cNvPr id="4" name="Picture 3">
            <a:extLst>
              <a:ext uri="{FF2B5EF4-FFF2-40B4-BE49-F238E27FC236}">
                <a16:creationId xmlns:a16="http://schemas.microsoft.com/office/drawing/2014/main" id="{59DCFD19-5349-4ECE-AF36-0A11073F531F}"/>
              </a:ext>
            </a:extLst>
          </p:cNvPr>
          <p:cNvPicPr>
            <a:picLocks noChangeAspect="1"/>
          </p:cNvPicPr>
          <p:nvPr/>
        </p:nvPicPr>
        <p:blipFill>
          <a:blip r:embed="rId2"/>
          <a:stretch>
            <a:fillRect/>
          </a:stretch>
        </p:blipFill>
        <p:spPr>
          <a:xfrm>
            <a:off x="2481170" y="1261548"/>
            <a:ext cx="4181659" cy="3513079"/>
          </a:xfrm>
          <a:prstGeom prst="rect">
            <a:avLst/>
          </a:prstGeom>
        </p:spPr>
      </p:pic>
      <p:sp>
        <p:nvSpPr>
          <p:cNvPr id="3" name="TextBox 2">
            <a:extLst>
              <a:ext uri="{FF2B5EF4-FFF2-40B4-BE49-F238E27FC236}">
                <a16:creationId xmlns:a16="http://schemas.microsoft.com/office/drawing/2014/main" id="{2D15DF80-2D28-4AC1-835C-1CF53BFADBD3}"/>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https://cosmos.azure.com/capacitycalculator/</a:t>
            </a:r>
            <a:endParaRPr lang="en-US" dirty="0"/>
          </a:p>
        </p:txBody>
      </p:sp>
    </p:spTree>
    <p:extLst>
      <p:ext uri="{BB962C8B-B14F-4D97-AF65-F5344CB8AC3E}">
        <p14:creationId xmlns:p14="http://schemas.microsoft.com/office/powerpoint/2010/main" val="25251834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96F98-9B08-4B2C-B5C7-91A94AD06953}"/>
              </a:ext>
            </a:extLst>
          </p:cNvPr>
          <p:cNvSpPr>
            <a:spLocks noGrp="1"/>
          </p:cNvSpPr>
          <p:nvPr>
            <p:ph type="title"/>
          </p:nvPr>
        </p:nvSpPr>
        <p:spPr/>
        <p:txBody>
          <a:bodyPr>
            <a:normAutofit fontScale="90000"/>
          </a:bodyPr>
          <a:lstStyle/>
          <a:p>
            <a:r>
              <a:rPr lang="en-US" dirty="0"/>
              <a:t>SQL DTU Capacity Calculator</a:t>
            </a:r>
          </a:p>
        </p:txBody>
      </p:sp>
      <p:sp>
        <p:nvSpPr>
          <p:cNvPr id="3" name="TextBox 2">
            <a:extLst>
              <a:ext uri="{FF2B5EF4-FFF2-40B4-BE49-F238E27FC236}">
                <a16:creationId xmlns:a16="http://schemas.microsoft.com/office/drawing/2014/main" id="{2D15DF80-2D28-4AC1-835C-1CF53BFADBD3}"/>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2"/>
              </a:rPr>
              <a:t>http://dtucalculator.azurewebsites.net/</a:t>
            </a:r>
            <a:r>
              <a:rPr lang="en-US" dirty="0"/>
              <a:t> </a:t>
            </a:r>
          </a:p>
        </p:txBody>
      </p:sp>
      <p:pic>
        <p:nvPicPr>
          <p:cNvPr id="6" name="Picture 5">
            <a:extLst>
              <a:ext uri="{FF2B5EF4-FFF2-40B4-BE49-F238E27FC236}">
                <a16:creationId xmlns:a16="http://schemas.microsoft.com/office/drawing/2014/main" id="{D3F84B15-2961-48DC-94A8-93920FBD5C03}"/>
              </a:ext>
            </a:extLst>
          </p:cNvPr>
          <p:cNvPicPr>
            <a:picLocks noChangeAspect="1"/>
          </p:cNvPicPr>
          <p:nvPr/>
        </p:nvPicPr>
        <p:blipFill>
          <a:blip r:embed="rId3"/>
          <a:stretch>
            <a:fillRect/>
          </a:stretch>
        </p:blipFill>
        <p:spPr>
          <a:xfrm>
            <a:off x="1449263" y="881893"/>
            <a:ext cx="6245475" cy="3379713"/>
          </a:xfrm>
          <a:prstGeom prst="rect">
            <a:avLst/>
          </a:prstGeom>
        </p:spPr>
      </p:pic>
    </p:spTree>
    <p:extLst>
      <p:ext uri="{BB962C8B-B14F-4D97-AF65-F5344CB8AC3E}">
        <p14:creationId xmlns:p14="http://schemas.microsoft.com/office/powerpoint/2010/main" val="4266034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96F98-9B08-4B2C-B5C7-91A94AD06953}"/>
              </a:ext>
            </a:extLst>
          </p:cNvPr>
          <p:cNvSpPr>
            <a:spLocks noGrp="1"/>
          </p:cNvSpPr>
          <p:nvPr>
            <p:ph type="title"/>
          </p:nvPr>
        </p:nvSpPr>
        <p:spPr/>
        <p:txBody>
          <a:bodyPr>
            <a:normAutofit fontScale="90000"/>
          </a:bodyPr>
          <a:lstStyle/>
          <a:p>
            <a:r>
              <a:rPr lang="en-US" dirty="0"/>
              <a:t>Resources.azure.com</a:t>
            </a:r>
          </a:p>
        </p:txBody>
      </p:sp>
      <p:sp>
        <p:nvSpPr>
          <p:cNvPr id="3" name="TextBox 2">
            <a:extLst>
              <a:ext uri="{FF2B5EF4-FFF2-40B4-BE49-F238E27FC236}">
                <a16:creationId xmlns:a16="http://schemas.microsoft.com/office/drawing/2014/main" id="{2D15DF80-2D28-4AC1-835C-1CF53BFADBD3}"/>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2"/>
              </a:rPr>
              <a:t>https://resources.azure.com/</a:t>
            </a:r>
            <a:r>
              <a:rPr lang="en-US" dirty="0"/>
              <a:t> </a:t>
            </a:r>
          </a:p>
        </p:txBody>
      </p:sp>
      <p:pic>
        <p:nvPicPr>
          <p:cNvPr id="6" name="Picture 5">
            <a:extLst>
              <a:ext uri="{FF2B5EF4-FFF2-40B4-BE49-F238E27FC236}">
                <a16:creationId xmlns:a16="http://schemas.microsoft.com/office/drawing/2014/main" id="{162872A7-8FB4-4E23-873E-F446C95EC4CC}"/>
              </a:ext>
            </a:extLst>
          </p:cNvPr>
          <p:cNvPicPr>
            <a:picLocks noChangeAspect="1"/>
          </p:cNvPicPr>
          <p:nvPr/>
        </p:nvPicPr>
        <p:blipFill>
          <a:blip r:embed="rId3"/>
          <a:stretch>
            <a:fillRect/>
          </a:stretch>
        </p:blipFill>
        <p:spPr>
          <a:xfrm>
            <a:off x="1449263" y="815211"/>
            <a:ext cx="6245475" cy="3513079"/>
          </a:xfrm>
          <a:prstGeom prst="rect">
            <a:avLst/>
          </a:prstGeom>
        </p:spPr>
      </p:pic>
      <p:sp>
        <p:nvSpPr>
          <p:cNvPr id="7" name="Rectangle 6">
            <a:extLst>
              <a:ext uri="{FF2B5EF4-FFF2-40B4-BE49-F238E27FC236}">
                <a16:creationId xmlns:a16="http://schemas.microsoft.com/office/drawing/2014/main" id="{D5163358-48DD-44D9-A3EE-28DA78E3C292}"/>
              </a:ext>
            </a:extLst>
          </p:cNvPr>
          <p:cNvSpPr/>
          <p:nvPr/>
        </p:nvSpPr>
        <p:spPr>
          <a:xfrm>
            <a:off x="3444240" y="1793240"/>
            <a:ext cx="33782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6CD72FB-D426-457C-AB59-54CCE7138BEF}"/>
              </a:ext>
            </a:extLst>
          </p:cNvPr>
          <p:cNvSpPr/>
          <p:nvPr/>
        </p:nvSpPr>
        <p:spPr>
          <a:xfrm>
            <a:off x="3444240" y="1486247"/>
            <a:ext cx="33782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81E1B51-B0EE-4853-A43C-B98FC1AB0CBD}"/>
              </a:ext>
            </a:extLst>
          </p:cNvPr>
          <p:cNvSpPr/>
          <p:nvPr/>
        </p:nvSpPr>
        <p:spPr>
          <a:xfrm>
            <a:off x="3444240" y="2443480"/>
            <a:ext cx="33782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BB20FC-8189-40BB-B36C-B901EF9FB0FF}"/>
              </a:ext>
            </a:extLst>
          </p:cNvPr>
          <p:cNvSpPr/>
          <p:nvPr/>
        </p:nvSpPr>
        <p:spPr>
          <a:xfrm>
            <a:off x="3444240" y="2844800"/>
            <a:ext cx="33782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4183BC-CC29-49AE-B026-0089310F144F}"/>
              </a:ext>
            </a:extLst>
          </p:cNvPr>
          <p:cNvSpPr/>
          <p:nvPr/>
        </p:nvSpPr>
        <p:spPr>
          <a:xfrm>
            <a:off x="3444240" y="3792567"/>
            <a:ext cx="33782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EC165-C4BB-43EB-9901-E12C6A1C0B5D}"/>
              </a:ext>
            </a:extLst>
          </p:cNvPr>
          <p:cNvSpPr/>
          <p:nvPr/>
        </p:nvSpPr>
        <p:spPr>
          <a:xfrm>
            <a:off x="3444240" y="3365847"/>
            <a:ext cx="33782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515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B2C4-581E-4CCA-8ACE-A6C3C2492182}"/>
              </a:ext>
            </a:extLst>
          </p:cNvPr>
          <p:cNvSpPr>
            <a:spLocks noGrp="1"/>
          </p:cNvSpPr>
          <p:nvPr>
            <p:ph type="title"/>
          </p:nvPr>
        </p:nvSpPr>
        <p:spPr/>
        <p:txBody>
          <a:bodyPr>
            <a:normAutofit fontScale="90000"/>
          </a:bodyPr>
          <a:lstStyle/>
          <a:p>
            <a:r>
              <a:rPr lang="en-US" dirty="0" err="1"/>
              <a:t>VMChooser</a:t>
            </a:r>
            <a:endParaRPr lang="en-US" dirty="0"/>
          </a:p>
        </p:txBody>
      </p:sp>
      <p:pic>
        <p:nvPicPr>
          <p:cNvPr id="4" name="Picture 3">
            <a:extLst>
              <a:ext uri="{FF2B5EF4-FFF2-40B4-BE49-F238E27FC236}">
                <a16:creationId xmlns:a16="http://schemas.microsoft.com/office/drawing/2014/main" id="{A08330D7-349A-46D4-A468-87EFC7901DF8}"/>
              </a:ext>
            </a:extLst>
          </p:cNvPr>
          <p:cNvPicPr>
            <a:picLocks noChangeAspect="1"/>
          </p:cNvPicPr>
          <p:nvPr/>
        </p:nvPicPr>
        <p:blipFill>
          <a:blip r:embed="rId2"/>
          <a:stretch>
            <a:fillRect/>
          </a:stretch>
        </p:blipFill>
        <p:spPr>
          <a:xfrm>
            <a:off x="1136988" y="929469"/>
            <a:ext cx="6870023" cy="3606762"/>
          </a:xfrm>
          <a:prstGeom prst="rect">
            <a:avLst/>
          </a:prstGeom>
        </p:spPr>
      </p:pic>
      <p:sp>
        <p:nvSpPr>
          <p:cNvPr id="3" name="TextBox 2">
            <a:extLst>
              <a:ext uri="{FF2B5EF4-FFF2-40B4-BE49-F238E27FC236}">
                <a16:creationId xmlns:a16="http://schemas.microsoft.com/office/drawing/2014/main" id="{6AC6DF71-FEEC-4B15-AB7E-4814E3E97147}"/>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https://vmchooser.com</a:t>
            </a:r>
            <a:r>
              <a:rPr lang="en-US" dirty="0"/>
              <a:t>   </a:t>
            </a:r>
          </a:p>
        </p:txBody>
      </p:sp>
    </p:spTree>
    <p:extLst>
      <p:ext uri="{BB962C8B-B14F-4D97-AF65-F5344CB8AC3E}">
        <p14:creationId xmlns:p14="http://schemas.microsoft.com/office/powerpoint/2010/main" val="7334160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B2C4-581E-4CCA-8ACE-A6C3C2492182}"/>
              </a:ext>
            </a:extLst>
          </p:cNvPr>
          <p:cNvSpPr>
            <a:spLocks noGrp="1"/>
          </p:cNvSpPr>
          <p:nvPr>
            <p:ph type="title"/>
          </p:nvPr>
        </p:nvSpPr>
        <p:spPr/>
        <p:txBody>
          <a:bodyPr>
            <a:normAutofit fontScale="90000"/>
          </a:bodyPr>
          <a:lstStyle/>
          <a:p>
            <a:r>
              <a:rPr lang="en-US" dirty="0"/>
              <a:t>Azure VM Selector</a:t>
            </a:r>
          </a:p>
        </p:txBody>
      </p:sp>
      <p:sp>
        <p:nvSpPr>
          <p:cNvPr id="3" name="TextBox 2">
            <a:extLst>
              <a:ext uri="{FF2B5EF4-FFF2-40B4-BE49-F238E27FC236}">
                <a16:creationId xmlns:a16="http://schemas.microsoft.com/office/drawing/2014/main" id="{6AC6DF71-FEEC-4B15-AB7E-4814E3E97147}"/>
              </a:ext>
            </a:extLst>
          </p:cNvPr>
          <p:cNvSpPr txBox="1"/>
          <p:nvPr/>
        </p:nvSpPr>
        <p:spPr>
          <a:xfrm>
            <a:off x="0" y="4497960"/>
            <a:ext cx="9144000" cy="646331"/>
          </a:xfrm>
          <a:prstGeom prst="rect">
            <a:avLst/>
          </a:prstGeom>
          <a:noFill/>
        </p:spPr>
        <p:txBody>
          <a:bodyPr wrap="square" rtlCol="0">
            <a:spAutoFit/>
          </a:bodyPr>
          <a:lstStyle/>
          <a:p>
            <a:pPr algn="ctr"/>
            <a:r>
              <a:rPr lang="en-US" dirty="0">
                <a:hlinkClick r:id="rId2"/>
              </a:rPr>
              <a:t>Microsoft Azure VM Selector</a:t>
            </a:r>
            <a:endParaRPr lang="en-US" dirty="0"/>
          </a:p>
          <a:p>
            <a:pPr algn="ctr"/>
            <a:r>
              <a:rPr lang="en-US" dirty="0">
                <a:hlinkClick r:id="rId2"/>
              </a:rPr>
              <a:t>https://azure.microsoft.com/en-us/pricing/vm-selector/</a:t>
            </a:r>
            <a:r>
              <a:rPr lang="en-US" dirty="0"/>
              <a:t>  </a:t>
            </a:r>
          </a:p>
        </p:txBody>
      </p:sp>
      <p:pic>
        <p:nvPicPr>
          <p:cNvPr id="6" name="Picture 5">
            <a:extLst>
              <a:ext uri="{FF2B5EF4-FFF2-40B4-BE49-F238E27FC236}">
                <a16:creationId xmlns:a16="http://schemas.microsoft.com/office/drawing/2014/main" id="{6C1931B9-2A9D-4551-8E93-408E78237972}"/>
              </a:ext>
            </a:extLst>
          </p:cNvPr>
          <p:cNvPicPr>
            <a:picLocks noChangeAspect="1"/>
          </p:cNvPicPr>
          <p:nvPr/>
        </p:nvPicPr>
        <p:blipFill>
          <a:blip r:embed="rId3"/>
          <a:stretch>
            <a:fillRect/>
          </a:stretch>
        </p:blipFill>
        <p:spPr>
          <a:xfrm>
            <a:off x="1449263" y="815211"/>
            <a:ext cx="6245475" cy="3513079"/>
          </a:xfrm>
          <a:prstGeom prst="rect">
            <a:avLst/>
          </a:prstGeom>
        </p:spPr>
      </p:pic>
    </p:spTree>
    <p:extLst>
      <p:ext uri="{BB962C8B-B14F-4D97-AF65-F5344CB8AC3E}">
        <p14:creationId xmlns:p14="http://schemas.microsoft.com/office/powerpoint/2010/main" val="22656657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B2C4-581E-4CCA-8ACE-A6C3C2492182}"/>
              </a:ext>
            </a:extLst>
          </p:cNvPr>
          <p:cNvSpPr>
            <a:spLocks noGrp="1"/>
          </p:cNvSpPr>
          <p:nvPr>
            <p:ph type="title"/>
          </p:nvPr>
        </p:nvSpPr>
        <p:spPr/>
        <p:txBody>
          <a:bodyPr>
            <a:normAutofit fontScale="90000"/>
          </a:bodyPr>
          <a:lstStyle/>
          <a:p>
            <a:r>
              <a:rPr lang="en-US" dirty="0"/>
              <a:t>Azure IoT Accelerator</a:t>
            </a:r>
          </a:p>
        </p:txBody>
      </p:sp>
      <p:sp>
        <p:nvSpPr>
          <p:cNvPr id="3" name="TextBox 2">
            <a:extLst>
              <a:ext uri="{FF2B5EF4-FFF2-40B4-BE49-F238E27FC236}">
                <a16:creationId xmlns:a16="http://schemas.microsoft.com/office/drawing/2014/main" id="{6AC6DF71-FEEC-4B15-AB7E-4814E3E97147}"/>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2"/>
              </a:rPr>
              <a:t>https://www.azureiotsolutions.com/Accelerators</a:t>
            </a:r>
            <a:r>
              <a:rPr lang="en-US" dirty="0"/>
              <a:t> </a:t>
            </a:r>
          </a:p>
        </p:txBody>
      </p:sp>
      <p:pic>
        <p:nvPicPr>
          <p:cNvPr id="6" name="Picture 5">
            <a:extLst>
              <a:ext uri="{FF2B5EF4-FFF2-40B4-BE49-F238E27FC236}">
                <a16:creationId xmlns:a16="http://schemas.microsoft.com/office/drawing/2014/main" id="{85DF0D7D-DB91-4BB9-B809-4F9B877D3948}"/>
              </a:ext>
            </a:extLst>
          </p:cNvPr>
          <p:cNvPicPr>
            <a:picLocks noChangeAspect="1"/>
          </p:cNvPicPr>
          <p:nvPr/>
        </p:nvPicPr>
        <p:blipFill>
          <a:blip r:embed="rId3"/>
          <a:stretch>
            <a:fillRect/>
          </a:stretch>
        </p:blipFill>
        <p:spPr>
          <a:xfrm>
            <a:off x="1449262" y="967740"/>
            <a:ext cx="6245475" cy="3513079"/>
          </a:xfrm>
          <a:prstGeom prst="rect">
            <a:avLst/>
          </a:prstGeom>
        </p:spPr>
      </p:pic>
    </p:spTree>
    <p:extLst>
      <p:ext uri="{BB962C8B-B14F-4D97-AF65-F5344CB8AC3E}">
        <p14:creationId xmlns:p14="http://schemas.microsoft.com/office/powerpoint/2010/main" val="2014420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696" y="471949"/>
            <a:ext cx="2738601" cy="1257452"/>
          </a:xfrm>
        </p:spPr>
        <p:txBody>
          <a:bodyPr vert="horz" lIns="91440" tIns="45720" rIns="91440" bIns="45720" rtlCol="0" anchor="ctr">
            <a:normAutofit/>
          </a:bodyPr>
          <a:lstStyle/>
          <a:p>
            <a:pPr defTabSz="914400"/>
            <a:r>
              <a:rPr lang="en-US" sz="4100">
                <a:solidFill>
                  <a:schemeClr val="tx1"/>
                </a:solidFill>
                <a:ea typeface="+mj-ea"/>
                <a:cs typeface="+mj-cs"/>
              </a:rPr>
              <a:t>Evolve and improve </a:t>
            </a:r>
          </a:p>
        </p:txBody>
      </p:sp>
      <p:pic>
        <p:nvPicPr>
          <p:cNvPr id="5" name="Content Placeholder 4"/>
          <p:cNvPicPr>
            <a:picLocks noGrp="1" noChangeAspect="1"/>
          </p:cNvPicPr>
          <p:nvPr>
            <p:ph idx="4294967295"/>
          </p:nvPr>
        </p:nvPicPr>
        <p:blipFill rotWithShape="1">
          <a:blip r:embed="rId2" cstate="email">
            <a:extLst>
              <a:ext uri="{28A0092B-C50C-407E-A947-70E740481C1C}">
                <a14:useLocalDpi xmlns:a14="http://schemas.microsoft.com/office/drawing/2010/main" val="0"/>
              </a:ext>
            </a:extLst>
          </a:blip>
          <a:srcRect t="2736" r="-1" b="6464"/>
          <a:stretch/>
        </p:blipFill>
        <p:spPr>
          <a:xfrm>
            <a:off x="3479292" y="10"/>
            <a:ext cx="5664708" cy="5143490"/>
          </a:xfrm>
          <a:prstGeom prst="rect">
            <a:avLst/>
          </a:prstGeom>
          <a:effectLst/>
        </p:spPr>
      </p:pic>
    </p:spTree>
    <p:extLst>
      <p:ext uri="{BB962C8B-B14F-4D97-AF65-F5344CB8AC3E}">
        <p14:creationId xmlns:p14="http://schemas.microsoft.com/office/powerpoint/2010/main" val="81599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B2C4-581E-4CCA-8ACE-A6C3C2492182}"/>
              </a:ext>
            </a:extLst>
          </p:cNvPr>
          <p:cNvSpPr>
            <a:spLocks noGrp="1"/>
          </p:cNvSpPr>
          <p:nvPr>
            <p:ph type="title"/>
          </p:nvPr>
        </p:nvSpPr>
        <p:spPr/>
        <p:txBody>
          <a:bodyPr>
            <a:normAutofit fontScale="90000"/>
          </a:bodyPr>
          <a:lstStyle/>
          <a:p>
            <a:r>
              <a:rPr lang="en-US" dirty="0"/>
              <a:t>Azure IoT Explorer</a:t>
            </a:r>
          </a:p>
        </p:txBody>
      </p:sp>
      <p:sp>
        <p:nvSpPr>
          <p:cNvPr id="3" name="TextBox 2">
            <a:extLst>
              <a:ext uri="{FF2B5EF4-FFF2-40B4-BE49-F238E27FC236}">
                <a16:creationId xmlns:a16="http://schemas.microsoft.com/office/drawing/2014/main" id="{6AC6DF71-FEEC-4B15-AB7E-4814E3E97147}"/>
              </a:ext>
            </a:extLst>
          </p:cNvPr>
          <p:cNvSpPr txBox="1"/>
          <p:nvPr/>
        </p:nvSpPr>
        <p:spPr>
          <a:xfrm>
            <a:off x="0" y="4497960"/>
            <a:ext cx="9144000" cy="369332"/>
          </a:xfrm>
          <a:prstGeom prst="rect">
            <a:avLst/>
          </a:prstGeom>
          <a:noFill/>
        </p:spPr>
        <p:txBody>
          <a:bodyPr wrap="square" rtlCol="0">
            <a:spAutoFit/>
          </a:bodyPr>
          <a:lstStyle/>
          <a:p>
            <a:pPr algn="ctr"/>
            <a:r>
              <a:rPr lang="en-US">
                <a:hlinkClick r:id="rId2"/>
              </a:rPr>
              <a:t>https://github.com/Azure/azure-iot-explorer</a:t>
            </a:r>
            <a:r>
              <a:rPr lang="en-US" dirty="0"/>
              <a:t> </a:t>
            </a:r>
          </a:p>
        </p:txBody>
      </p:sp>
      <p:pic>
        <p:nvPicPr>
          <p:cNvPr id="5" name="Picture 4">
            <a:extLst>
              <a:ext uri="{FF2B5EF4-FFF2-40B4-BE49-F238E27FC236}">
                <a16:creationId xmlns:a16="http://schemas.microsoft.com/office/drawing/2014/main" id="{E7493811-33D3-4EE0-9D02-198D21E82BF7}"/>
              </a:ext>
            </a:extLst>
          </p:cNvPr>
          <p:cNvPicPr>
            <a:picLocks noChangeAspect="1"/>
          </p:cNvPicPr>
          <p:nvPr/>
        </p:nvPicPr>
        <p:blipFill>
          <a:blip r:embed="rId3"/>
          <a:stretch>
            <a:fillRect/>
          </a:stretch>
        </p:blipFill>
        <p:spPr>
          <a:xfrm>
            <a:off x="1136988" y="794589"/>
            <a:ext cx="6870023" cy="3703371"/>
          </a:xfrm>
          <a:prstGeom prst="rect">
            <a:avLst/>
          </a:prstGeom>
        </p:spPr>
      </p:pic>
    </p:spTree>
    <p:extLst>
      <p:ext uri="{BB962C8B-B14F-4D97-AF65-F5344CB8AC3E}">
        <p14:creationId xmlns:p14="http://schemas.microsoft.com/office/powerpoint/2010/main" val="17370686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261250" y="1191220"/>
            <a:ext cx="585160" cy="276999"/>
          </a:xfrm>
          <a:prstGeom prst="rect">
            <a:avLst/>
          </a:prstGeom>
          <a:noFill/>
        </p:spPr>
        <p:txBody>
          <a:bodyPr wrap="none" lIns="0" tIns="0" rIns="0" bIns="0" rtlCol="0" anchor="t">
            <a:spAutoFit/>
          </a:bodyPr>
          <a:lstStyle/>
          <a:p>
            <a:pPr defTabSz="685772" eaLnBrk="1" fontAlgn="auto" hangingPunct="1">
              <a:spcBef>
                <a:spcPts val="0"/>
              </a:spcBef>
              <a:spcAft>
                <a:spcPts val="0"/>
              </a:spcAft>
              <a:defRPr/>
            </a:pPr>
            <a:r>
              <a:rPr lang="pt-PT" spc="-53" dirty="0">
                <a:solidFill>
                  <a:prstClr val="black">
                    <a:lumMod val="65000"/>
                    <a:lumOff val="35000"/>
                  </a:prstClr>
                </a:solidFill>
                <a:latin typeface="Segoe UI Semibold"/>
                <a:ea typeface="+mn-ea"/>
                <a:cs typeface="Segoe UI Semibold"/>
              </a:rPr>
              <a:t>GOLD</a:t>
            </a:r>
            <a:endParaRPr lang="en-US" sz="1350" dirty="0">
              <a:solidFill>
                <a:prstClr val="black">
                  <a:lumMod val="65000"/>
                  <a:lumOff val="35000"/>
                </a:prstClr>
              </a:solidFill>
              <a:latin typeface="Segoe UI"/>
              <a:ea typeface="+mn-ea"/>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271265" y="2906576"/>
            <a:ext cx="1348767" cy="276999"/>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pPr defTabSz="685772" eaLnBrk="1" fontAlgn="auto" hangingPunct="1">
              <a:spcBef>
                <a:spcPts val="0"/>
              </a:spcBef>
              <a:spcAft>
                <a:spcPts val="0"/>
              </a:spcAft>
              <a:defRPr/>
            </a:pPr>
            <a:r>
              <a:rPr lang="pt-PT" sz="1800" spc="-53" dirty="0">
                <a:solidFill>
                  <a:prstClr val="black">
                    <a:lumMod val="65000"/>
                    <a:lumOff val="35000"/>
                  </a:prstClr>
                </a:solidFill>
                <a:ea typeface="+mn-ea"/>
              </a:rPr>
              <a:t>COMMUNITY</a:t>
            </a:r>
            <a:endParaRPr lang="en-US" sz="1800" spc="-53" dirty="0">
              <a:solidFill>
                <a:prstClr val="black">
                  <a:lumMod val="65000"/>
                  <a:lumOff val="35000"/>
                </a:prstClr>
              </a:solidFill>
              <a:ea typeface="+mn-ea"/>
            </a:endParaRPr>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261778" y="1601006"/>
            <a:ext cx="2058557" cy="1080135"/>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4"/>
          <a:stretch>
            <a:fillRect/>
          </a:stretch>
        </p:blipFill>
        <p:spPr>
          <a:xfrm>
            <a:off x="1723641" y="3366776"/>
            <a:ext cx="1355084" cy="710985"/>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5"/>
          <a:stretch>
            <a:fillRect/>
          </a:stretch>
        </p:blipFill>
        <p:spPr>
          <a:xfrm>
            <a:off x="3176452" y="3366776"/>
            <a:ext cx="1355084" cy="710985"/>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6"/>
          <a:stretch>
            <a:fillRect/>
          </a:stretch>
        </p:blipFill>
        <p:spPr>
          <a:xfrm>
            <a:off x="4629260" y="3366776"/>
            <a:ext cx="1355084" cy="710985"/>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7"/>
          <a:stretch>
            <a:fillRect/>
          </a:stretch>
        </p:blipFill>
        <p:spPr>
          <a:xfrm>
            <a:off x="6088225" y="3366776"/>
            <a:ext cx="1373552" cy="710984"/>
          </a:xfrm>
          <a:prstGeom prst="rect">
            <a:avLst/>
          </a:prstGeom>
        </p:spPr>
      </p:pic>
      <p:pic>
        <p:nvPicPr>
          <p:cNvPr id="1026" name="Picture 2">
            <a:extLst>
              <a:ext uri="{FF2B5EF4-FFF2-40B4-BE49-F238E27FC236}">
                <a16:creationId xmlns:a16="http://schemas.microsoft.com/office/drawing/2014/main" id="{92AC3915-1D69-457E-A835-71B5EF0A2A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77" y="3366776"/>
            <a:ext cx="1354256" cy="71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35044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1663CA10-75DC-417F-9DDD-FF976BD3041D}"/>
              </a:ext>
            </a:extLst>
          </p:cNvPr>
          <p:cNvPicPr>
            <a:picLocks noChangeAspect="1"/>
          </p:cNvPicPr>
          <p:nvPr/>
        </p:nvPicPr>
        <p:blipFill>
          <a:blip r:embed="rId3"/>
          <a:stretch>
            <a:fillRect/>
          </a:stretch>
        </p:blipFill>
        <p:spPr>
          <a:xfrm>
            <a:off x="1607671" y="2111584"/>
            <a:ext cx="5928659" cy="920333"/>
          </a:xfrm>
          <a:prstGeom prst="rect">
            <a:avLst/>
          </a:prstGeom>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GB" dirty="0"/>
              <a:t>ARM</a:t>
            </a:r>
          </a:p>
        </p:txBody>
      </p:sp>
      <p:pic>
        <p:nvPicPr>
          <p:cNvPr id="1026" name="Picture 2" descr="See the source image">
            <a:extLst>
              <a:ext uri="{FF2B5EF4-FFF2-40B4-BE49-F238E27FC236}">
                <a16:creationId xmlns:a16="http://schemas.microsoft.com/office/drawing/2014/main" id="{FF09F7A1-C72D-439A-BFDA-1E44DE6D0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1188190"/>
            <a:ext cx="451485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9462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GB" dirty="0"/>
              <a:t>Speedbumps</a:t>
            </a:r>
          </a:p>
        </p:txBody>
      </p:sp>
      <p:pic>
        <p:nvPicPr>
          <p:cNvPr id="3074" name="Picture 2" descr="See the source image">
            <a:extLst>
              <a:ext uri="{FF2B5EF4-FFF2-40B4-BE49-F238E27FC236}">
                <a16:creationId xmlns:a16="http://schemas.microsoft.com/office/drawing/2014/main" id="{EC939919-772B-4A23-B2C3-9210FA923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025" y="920750"/>
            <a:ext cx="4679950" cy="422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87614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Message Analyzer</a:t>
            </a:r>
            <a:endParaRPr lang="nl-BE" dirty="0"/>
          </a:p>
        </p:txBody>
      </p:sp>
      <p:pic>
        <p:nvPicPr>
          <p:cNvPr id="3" name="Picture 2"/>
          <p:cNvPicPr>
            <a:picLocks noChangeAspect="1"/>
          </p:cNvPicPr>
          <p:nvPr/>
        </p:nvPicPr>
        <p:blipFill>
          <a:blip r:embed="rId2"/>
          <a:stretch>
            <a:fillRect/>
          </a:stretch>
        </p:blipFill>
        <p:spPr>
          <a:xfrm>
            <a:off x="1912273" y="937184"/>
            <a:ext cx="5319455" cy="3564696"/>
          </a:xfrm>
          <a:prstGeom prst="rect">
            <a:avLst/>
          </a:prstGeom>
        </p:spPr>
      </p:pic>
      <p:sp>
        <p:nvSpPr>
          <p:cNvPr id="4" name="TextBox 3">
            <a:extLst>
              <a:ext uri="{FF2B5EF4-FFF2-40B4-BE49-F238E27FC236}">
                <a16:creationId xmlns:a16="http://schemas.microsoft.com/office/drawing/2014/main" id="{3ACCBAEC-FCE9-4F49-A309-77FDD89D72C3}"/>
              </a:ext>
            </a:extLst>
          </p:cNvPr>
          <p:cNvSpPr txBox="1"/>
          <p:nvPr/>
        </p:nvSpPr>
        <p:spPr>
          <a:xfrm>
            <a:off x="0" y="4497960"/>
            <a:ext cx="9144000" cy="369332"/>
          </a:xfrm>
          <a:prstGeom prst="rect">
            <a:avLst/>
          </a:prstGeom>
          <a:noFill/>
        </p:spPr>
        <p:txBody>
          <a:bodyPr wrap="square" rtlCol="0">
            <a:spAutoFit/>
          </a:bodyPr>
          <a:lstStyle/>
          <a:p>
            <a:pPr algn="ctr"/>
            <a:r>
              <a:rPr lang="en-US" dirty="0">
                <a:hlinkClick r:id="rId3"/>
              </a:rPr>
              <a:t>https://aka.ms/messageanalyzer</a:t>
            </a:r>
            <a:r>
              <a:rPr lang="en-US" dirty="0"/>
              <a:t>  </a:t>
            </a:r>
          </a:p>
        </p:txBody>
      </p:sp>
    </p:spTree>
    <p:extLst>
      <p:ext uri="{BB962C8B-B14F-4D97-AF65-F5344CB8AC3E}">
        <p14:creationId xmlns:p14="http://schemas.microsoft.com/office/powerpoint/2010/main" val="177066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696" y="471949"/>
            <a:ext cx="2738601" cy="1257452"/>
          </a:xfrm>
        </p:spPr>
        <p:txBody>
          <a:bodyPr vert="horz" lIns="91440" tIns="45720" rIns="91440" bIns="45720" rtlCol="0" anchor="ctr">
            <a:normAutofit/>
          </a:bodyPr>
          <a:lstStyle/>
          <a:p>
            <a:pPr defTabSz="914400"/>
            <a:r>
              <a:rPr lang="en-US">
                <a:solidFill>
                  <a:schemeClr val="tx1"/>
                </a:solidFill>
                <a:ea typeface="+mj-ea"/>
                <a:cs typeface="+mj-cs"/>
              </a:rPr>
              <a:t>To this</a:t>
            </a:r>
          </a:p>
        </p:txBody>
      </p:sp>
      <p:pic>
        <p:nvPicPr>
          <p:cNvPr id="5" name="Content Placeholder 4"/>
          <p:cNvPicPr>
            <a:picLocks noGrp="1" noChangeAspect="1"/>
          </p:cNvPicPr>
          <p:nvPr>
            <p:ph idx="4294967295"/>
          </p:nvPr>
        </p:nvPicPr>
        <p:blipFill rotWithShape="1">
          <a:blip r:embed="rId2" cstate="email">
            <a:extLst>
              <a:ext uri="{28A0092B-C50C-407E-A947-70E740481C1C}">
                <a14:useLocalDpi xmlns:a14="http://schemas.microsoft.com/office/drawing/2010/main" val="0"/>
              </a:ext>
            </a:extLst>
          </a:blip>
          <a:srcRect t="7818" r="2" b="1385"/>
          <a:stretch/>
        </p:blipFill>
        <p:spPr>
          <a:xfrm>
            <a:off x="3479292" y="10"/>
            <a:ext cx="5664708" cy="5143490"/>
          </a:xfrm>
          <a:prstGeom prst="rect">
            <a:avLst/>
          </a:prstGeom>
          <a:effectLst/>
        </p:spPr>
      </p:pic>
    </p:spTree>
    <p:extLst>
      <p:ext uri="{BB962C8B-B14F-4D97-AF65-F5344CB8AC3E}">
        <p14:creationId xmlns:p14="http://schemas.microsoft.com/office/powerpoint/2010/main" val="320518973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353</TotalTime>
  <Words>1175</Words>
  <Application>Microsoft Office PowerPoint</Application>
  <PresentationFormat>On-screen Show (16:9)</PresentationFormat>
  <Paragraphs>198</Paragraphs>
  <Slides>85</Slides>
  <Notes>4</Notes>
  <HiddenSlides>7</HiddenSlides>
  <MMClips>0</MMClips>
  <ScaleCrop>false</ScaleCrop>
  <HeadingPairs>
    <vt:vector size="8" baseType="variant">
      <vt:variant>
        <vt:lpstr>Fonts Used</vt:lpstr>
      </vt:variant>
      <vt:variant>
        <vt:i4>12</vt:i4>
      </vt:variant>
      <vt:variant>
        <vt:lpstr>Theme</vt:lpstr>
      </vt:variant>
      <vt:variant>
        <vt:i4>9</vt:i4>
      </vt:variant>
      <vt:variant>
        <vt:lpstr>Embedded OLE Servers</vt:lpstr>
      </vt:variant>
      <vt:variant>
        <vt:i4>1</vt:i4>
      </vt:variant>
      <vt:variant>
        <vt:lpstr>Slide Titles</vt:lpstr>
      </vt:variant>
      <vt:variant>
        <vt:i4>85</vt:i4>
      </vt:variant>
    </vt:vector>
  </HeadingPairs>
  <TitlesOfParts>
    <vt:vector size="107" baseType="lpstr">
      <vt:lpstr>Arial</vt:lpstr>
      <vt:lpstr>Calibri</vt:lpstr>
      <vt:lpstr>Calibri Light</vt:lpstr>
      <vt:lpstr>Century Gothic</vt:lpstr>
      <vt:lpstr>Consolas</vt:lpstr>
      <vt:lpstr>Segoe Pro</vt:lpstr>
      <vt:lpstr>Segoe Pro Display Light</vt:lpstr>
      <vt:lpstr>Segoe UI</vt:lpstr>
      <vt:lpstr>Segoe UI Light</vt:lpstr>
      <vt:lpstr>Segoe UI Semibold</vt:lpstr>
      <vt:lpstr>Segoe UI Semilight</vt:lpstr>
      <vt:lpstr>Wingdings</vt:lpstr>
      <vt:lpstr>1_Office Theme</vt:lpstr>
      <vt:lpstr>5_Anpassad formgivning</vt:lpstr>
      <vt:lpstr>Anpassad formgivning</vt:lpstr>
      <vt:lpstr>8_Anpassad formgivning</vt:lpstr>
      <vt:lpstr>3_Anpassad formgivning</vt:lpstr>
      <vt:lpstr>4_Anpassad formgivning</vt:lpstr>
      <vt:lpstr>1_C+E Readiness Template</vt:lpstr>
      <vt:lpstr>Office Theme</vt:lpstr>
      <vt:lpstr>5-30055_Office Template 2012 - 16x9 - White Background</vt:lpstr>
      <vt:lpstr>ms-resource:Resources/OleClassShortDisplayName</vt:lpstr>
      <vt:lpstr>The Toolshed : Inside Azure tools, your daily hammers. by Mike Martin</vt:lpstr>
      <vt:lpstr>Our Sponsors</vt:lpstr>
      <vt:lpstr>PowerPoint Presentation</vt:lpstr>
      <vt:lpstr>PowerPoint Presentation</vt:lpstr>
      <vt:lpstr>So what ‘s this about?</vt:lpstr>
      <vt:lpstr>So what ‘s this about?</vt:lpstr>
      <vt:lpstr>Sometimes you only have basic tools</vt:lpstr>
      <vt:lpstr>Evolve and improve </vt:lpstr>
      <vt:lpstr>To this</vt:lpstr>
      <vt:lpstr>But it could also be that you need another tool</vt:lpstr>
      <vt:lpstr>And that will need evolution also</vt:lpstr>
      <vt:lpstr>And eventually you want to end up with this (maybe)</vt:lpstr>
      <vt:lpstr>Cause …. With the right tool</vt:lpstr>
      <vt:lpstr>Well, you’ll get the idea .. Right?</vt:lpstr>
      <vt:lpstr>Name that tool</vt:lpstr>
      <vt:lpstr>PowerPoint Presentation</vt:lpstr>
      <vt:lpstr>Editors</vt:lpstr>
      <vt:lpstr>Monaco / App Service Editor</vt:lpstr>
      <vt:lpstr>Code</vt:lpstr>
      <vt:lpstr>3rd party by JB : Rider and IntelliJ</vt:lpstr>
      <vt:lpstr>Visual Studio</vt:lpstr>
      <vt:lpstr>Monitoring</vt:lpstr>
      <vt:lpstr>Serverless360</vt:lpstr>
      <vt:lpstr>Azure Deprecation Dashboard</vt:lpstr>
      <vt:lpstr>Azure Cost Insights</vt:lpstr>
      <vt:lpstr>Azure Charts</vt:lpstr>
      <vt:lpstr>Asset Management</vt:lpstr>
      <vt:lpstr>Powershell / Azure CLI Tools</vt:lpstr>
      <vt:lpstr>Azure Cloudshell</vt:lpstr>
      <vt:lpstr>Terminal</vt:lpstr>
      <vt:lpstr>Docker CLI</vt:lpstr>
      <vt:lpstr>Visual Studio +  SDK</vt:lpstr>
      <vt:lpstr>CosmosDB Emulator</vt:lpstr>
      <vt:lpstr>Storage Emulator + AzCopy + Azurite</vt:lpstr>
      <vt:lpstr>Portal App </vt:lpstr>
      <vt:lpstr>Mobile App </vt:lpstr>
      <vt:lpstr>Windows Admin Center</vt:lpstr>
      <vt:lpstr>Migration Tools</vt:lpstr>
      <vt:lpstr>Data Experiment Assistant</vt:lpstr>
      <vt:lpstr>Data Migration Assistant</vt:lpstr>
      <vt:lpstr>Azure App Service Migration Tool</vt:lpstr>
      <vt:lpstr>CosmosDB Data Migration Tool</vt:lpstr>
      <vt:lpstr>ARM</vt:lpstr>
      <vt:lpstr>Project “Bicep”</vt:lpstr>
      <vt:lpstr>PSArm - Project “Bicep” for Powershell</vt:lpstr>
      <vt:lpstr>ARM-TTK</vt:lpstr>
      <vt:lpstr>ARM Template Viewer</vt:lpstr>
      <vt:lpstr>AzViz Powershell Module</vt:lpstr>
      <vt:lpstr>ARMViz.io</vt:lpstr>
      <vt:lpstr>Secure DevOps Kit for Azure</vt:lpstr>
      <vt:lpstr>Cloudmaker.AI</vt:lpstr>
      <vt:lpstr>Speedguns</vt:lpstr>
      <vt:lpstr>Cloudharmony</vt:lpstr>
      <vt:lpstr>Azure Speed</vt:lpstr>
      <vt:lpstr>Azure Speedtest</vt:lpstr>
      <vt:lpstr>Tools that can save your live  (&amp; HIDDEN GEMS)</vt:lpstr>
      <vt:lpstr>Cloudockit</vt:lpstr>
      <vt:lpstr>Excel</vt:lpstr>
      <vt:lpstr>Service Bus Explorer</vt:lpstr>
      <vt:lpstr>Cerebrata’s Cerulean</vt:lpstr>
      <vt:lpstr>RedisInsight</vt:lpstr>
      <vt:lpstr>Azure Data Studio</vt:lpstr>
      <vt:lpstr>Alpaqa Studio</vt:lpstr>
      <vt:lpstr>Storage Explorer</vt:lpstr>
      <vt:lpstr>Other</vt:lpstr>
      <vt:lpstr>Batch Explorer</vt:lpstr>
      <vt:lpstr>Azure Keyvault Explorer</vt:lpstr>
      <vt:lpstr>Azure Kusto.Explorer</vt:lpstr>
      <vt:lpstr>Azure Media Services Explorer</vt:lpstr>
      <vt:lpstr>Azure Media Player</vt:lpstr>
      <vt:lpstr>PowerBI</vt:lpstr>
      <vt:lpstr>Grafana</vt:lpstr>
      <vt:lpstr>SSMS</vt:lpstr>
      <vt:lpstr>CosmosDB Capacity Calculator</vt:lpstr>
      <vt:lpstr>SQL DTU Capacity Calculator</vt:lpstr>
      <vt:lpstr>Resources.azure.com</vt:lpstr>
      <vt:lpstr>VMChooser</vt:lpstr>
      <vt:lpstr>Azure VM Selector</vt:lpstr>
      <vt:lpstr>Azure IoT Accelerator</vt:lpstr>
      <vt:lpstr>Azure IoT Explorer</vt:lpstr>
      <vt:lpstr>Our Sponsors</vt:lpstr>
      <vt:lpstr>PowerPoint Presentation</vt:lpstr>
      <vt:lpstr>ARM</vt:lpstr>
      <vt:lpstr>Speedbumps</vt:lpstr>
      <vt:lpstr>Message Analyzer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Martin</dc:creator>
  <cp:lastModifiedBy>Mike Martin</cp:lastModifiedBy>
  <cp:revision>83</cp:revision>
  <dcterms:created xsi:type="dcterms:W3CDTF">2019-08-22T15:32:47Z</dcterms:created>
  <dcterms:modified xsi:type="dcterms:W3CDTF">2021-11-16T16:58:27Z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mimar@microsoft.com</vt:lpwstr>
  </property>
  <property fmtid="{D5CDD505-2E9C-101B-9397-08002B2CF9AE}" pid="5" name="MSIP_Label_f42aa342-8706-4288-bd11-ebb85995028c_SetDate">
    <vt:lpwstr>2019-08-22T15:33:40.0824856Z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cb8d73db-8759-4d95-8be6-41e4ab91f0f4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